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Lst>
  <p:sldSz cy="9601200" cx="73152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Calibri"/>
              <a:buNone/>
              <a:defRPr b="0" i="0" sz="1200" u="none" cap="none" strike="noStrik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t" bIns="91425" lIns="91425" rIns="91425" tIns="91425"/>
          <a:lstStyle>
            <a:lvl1pPr indent="0" lvl="0" marL="0" marR="0" rtl="0" algn="r">
              <a:lnSpc>
                <a:spcPct val="100000"/>
              </a:lnSpc>
              <a:spcBef>
                <a:spcPts val="0"/>
              </a:spcBef>
              <a:spcAft>
                <a:spcPts val="0"/>
              </a:spcAft>
              <a:buClr>
                <a:schemeClr val="dk1"/>
              </a:buClr>
              <a:buFont typeface="Calibri"/>
              <a:buNone/>
              <a:defRPr b="0" i="0" sz="1200" u="none" cap="none" strike="noStrik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2122488" y="685800"/>
            <a:ext cx="2613025"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0" algn="l">
              <a:spcBef>
                <a:spcPts val="0"/>
              </a:spcBef>
              <a:buClr>
                <a:schemeClr val="dk1"/>
              </a:buClr>
              <a:buFont typeface="Calibri"/>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Clr>
                <a:schemeClr val="dk1"/>
              </a:buClr>
              <a:buFont typeface="Calibri"/>
              <a:buNone/>
              <a:defRPr b="0" i="0" sz="1200" u="none" cap="none" strike="noStrike">
                <a:solidFill>
                  <a:schemeClr val="dk1"/>
                </a:solidFill>
                <a:latin typeface="Calibri"/>
                <a:ea typeface="Calibri"/>
                <a:cs typeface="Calibri"/>
                <a:sym typeface="Calibri"/>
              </a:defRPr>
            </a:lvl2pPr>
            <a:lvl3pPr indent="0" lvl="2" marL="914400" marR="0" rtl="0" algn="l">
              <a:spcBef>
                <a:spcPts val="0"/>
              </a:spcBef>
              <a:buClr>
                <a:schemeClr val="dk1"/>
              </a:buClr>
              <a:buFont typeface="Calibri"/>
              <a:buNone/>
              <a:defRPr b="0" i="0" sz="1200" u="none" cap="none" strike="noStrike">
                <a:solidFill>
                  <a:schemeClr val="dk1"/>
                </a:solidFill>
                <a:latin typeface="Calibri"/>
                <a:ea typeface="Calibri"/>
                <a:cs typeface="Calibri"/>
                <a:sym typeface="Calibri"/>
              </a:defRPr>
            </a:lvl3pPr>
            <a:lvl4pPr indent="0" lvl="3" marL="1371600" marR="0" rtl="0" algn="l">
              <a:spcBef>
                <a:spcPts val="0"/>
              </a:spcBef>
              <a:buClr>
                <a:schemeClr val="dk1"/>
              </a:buClr>
              <a:buFont typeface="Calibri"/>
              <a:buNone/>
              <a:defRPr b="0" i="0" sz="1200" u="none" cap="none" strike="noStrike">
                <a:solidFill>
                  <a:schemeClr val="dk1"/>
                </a:solidFill>
                <a:latin typeface="Calibri"/>
                <a:ea typeface="Calibri"/>
                <a:cs typeface="Calibri"/>
                <a:sym typeface="Calibri"/>
              </a:defRPr>
            </a:lvl4pPr>
            <a:lvl5pPr indent="0" lvl="4" marL="1828800" marR="0" rtl="0" algn="l">
              <a:spcBef>
                <a:spcPts val="0"/>
              </a:spcBef>
              <a:buClr>
                <a:schemeClr val="dk1"/>
              </a:buClr>
              <a:buFont typeface="Calibri"/>
              <a:buNone/>
              <a:defRPr b="0" i="0" sz="1200" u="none" cap="none" strike="noStrike">
                <a:solidFill>
                  <a:schemeClr val="dk1"/>
                </a:solidFill>
                <a:latin typeface="Calibri"/>
                <a:ea typeface="Calibri"/>
                <a:cs typeface="Calibri"/>
                <a:sym typeface="Calibri"/>
              </a:defRPr>
            </a:lvl5pPr>
            <a:lvl6pPr indent="0" lvl="5" marL="2286000" marR="0" rtl="0" algn="l">
              <a:spcBef>
                <a:spcPts val="0"/>
              </a:spcBef>
              <a:buClr>
                <a:schemeClr val="dk1"/>
              </a:buClr>
              <a:buFont typeface="Calibri"/>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Clr>
                <a:schemeClr val="dk1"/>
              </a:buClr>
              <a:buFont typeface="Calibri"/>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Clr>
                <a:schemeClr val="dk1"/>
              </a:buClr>
              <a:buFont typeface="Calibri"/>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Clr>
                <a:schemeClr val="dk1"/>
              </a:buClr>
              <a:buFont typeface="Calibri"/>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799" cy="4572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Calibri"/>
              <a:buNone/>
              <a:defRPr b="0" i="0" sz="1200" u="none" cap="none" strike="noStrik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Calibri"/>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2122488" y="685800"/>
            <a:ext cx="2613025"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86" name="Shape 8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i="0" lang="en-US" sz="1200" u="none" cap="none" strike="noStrike">
                <a:solidFill>
                  <a:schemeClr val="dk1"/>
                </a:solidFill>
                <a:latin typeface="Calibri"/>
                <a:ea typeface="Calibri"/>
                <a:cs typeface="Calibri"/>
                <a:sym typeface="Calibri"/>
              </a:rPr>
              <a:t>Paraphrased for readability by Joshua Frazier</a:t>
            </a:r>
          </a:p>
          <a:p>
            <a:pPr indent="0" lvl="0" marL="0" marR="0" rtl="0" algn="l">
              <a:lnSpc>
                <a:spcPct val="100000"/>
              </a:lnSpc>
              <a:spcBef>
                <a:spcPts val="0"/>
              </a:spcBef>
              <a:spcAft>
                <a:spcPts val="0"/>
              </a:spcAft>
              <a:buClr>
                <a:schemeClr val="dk1"/>
              </a:buClr>
              <a:buSzPct val="25000"/>
              <a:buFont typeface="Calibri"/>
              <a:buNone/>
            </a:pPr>
            <a:r>
              <a:rPr b="0" i="0" lang="en-US" sz="1200" u="none" cap="none" strike="noStrike">
                <a:solidFill>
                  <a:schemeClr val="dk1"/>
                </a:solidFill>
                <a:latin typeface="Calibri"/>
                <a:ea typeface="Calibri"/>
                <a:cs typeface="Calibri"/>
                <a:sym typeface="Calibri"/>
              </a:rPr>
              <a:t>http://www.nibleycitycouncil.com/farewell_address_today.html</a:t>
            </a:r>
          </a:p>
        </p:txBody>
      </p:sp>
      <p:sp>
        <p:nvSpPr>
          <p:cNvPr id="87" name="Shape 87"/>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Calibri"/>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p:txBody>
      </p:sp>
      <p:sp>
        <p:nvSpPr>
          <p:cNvPr id="117" name="Shape 117"/>
          <p:cNvSpPr/>
          <p:nvPr>
            <p:ph idx="2" type="sldImg"/>
          </p:nvPr>
        </p:nvSpPr>
        <p:spPr>
          <a:xfrm>
            <a:off x="2122488" y="685800"/>
            <a:ext cx="2613025"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5" name="Shape 15"/>
        <p:cNvGrpSpPr/>
        <p:nvPr/>
      </p:nvGrpSpPr>
      <p:grpSpPr>
        <a:xfrm>
          <a:off x="0" y="0"/>
          <a:ext cx="0" cy="0"/>
          <a:chOff x="0" y="0"/>
          <a:chExt cx="0" cy="0"/>
        </a:xfrm>
      </p:grpSpPr>
      <p:sp>
        <p:nvSpPr>
          <p:cNvPr id="16" name="Shape 16"/>
          <p:cNvSpPr txBox="1"/>
          <p:nvPr>
            <p:ph type="ctrTitle"/>
          </p:nvPr>
        </p:nvSpPr>
        <p:spPr>
          <a:xfrm>
            <a:off x="548639" y="2982596"/>
            <a:ext cx="6217919" cy="2058035"/>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17" name="Shape 17"/>
          <p:cNvSpPr txBox="1"/>
          <p:nvPr>
            <p:ph idx="1" type="subTitle"/>
          </p:nvPr>
        </p:nvSpPr>
        <p:spPr>
          <a:xfrm>
            <a:off x="1097279" y="5440680"/>
            <a:ext cx="5120638" cy="2453639"/>
          </a:xfrm>
          <a:prstGeom prst="rect">
            <a:avLst/>
          </a:prstGeom>
          <a:noFill/>
          <a:ln>
            <a:noFill/>
          </a:ln>
        </p:spPr>
        <p:txBody>
          <a:bodyPr anchorCtr="0" anchor="t" bIns="91425" lIns="91425" rIns="91425" tIns="91425"/>
          <a:lstStyle>
            <a:lvl1pPr indent="0" lvl="0" marL="0" marR="0" rtl="0" algn="ctr">
              <a:lnSpc>
                <a:spcPct val="100000"/>
              </a:lnSpc>
              <a:spcBef>
                <a:spcPts val="640"/>
              </a:spcBef>
              <a:spcAft>
                <a:spcPts val="0"/>
              </a:spcAft>
              <a:buClr>
                <a:srgbClr val="888888"/>
              </a:buClr>
              <a:buFont typeface="Arial"/>
              <a:buNone/>
              <a:defRPr b="0" i="0" sz="3200" u="none" cap="none" strike="noStrike">
                <a:solidFill>
                  <a:srgbClr val="888888"/>
                </a:solidFill>
                <a:latin typeface="Calibri"/>
                <a:ea typeface="Calibri"/>
                <a:cs typeface="Calibri"/>
                <a:sym typeface="Calibri"/>
              </a:defRPr>
            </a:lvl1pPr>
            <a:lvl2pPr indent="0" lvl="1" marL="457200" marR="0" rtl="0" algn="ctr">
              <a:lnSpc>
                <a:spcPct val="100000"/>
              </a:lnSpc>
              <a:spcBef>
                <a:spcPts val="560"/>
              </a:spcBef>
              <a:spcAft>
                <a:spcPts val="0"/>
              </a:spcAft>
              <a:buClr>
                <a:srgbClr val="888888"/>
              </a:buClr>
              <a:buFont typeface="Arial"/>
              <a:buNone/>
              <a:defRPr b="0" i="0" sz="2800" u="none" cap="none" strike="noStrike">
                <a:solidFill>
                  <a:srgbClr val="888888"/>
                </a:solidFill>
                <a:latin typeface="Calibri"/>
                <a:ea typeface="Calibri"/>
                <a:cs typeface="Calibri"/>
                <a:sym typeface="Calibri"/>
              </a:defRPr>
            </a:lvl2pPr>
            <a:lvl3pPr indent="0" lvl="2" marL="914400" marR="0" rtl="0" algn="ctr">
              <a:lnSpc>
                <a:spcPct val="100000"/>
              </a:lnSpc>
              <a:spcBef>
                <a:spcPts val="480"/>
              </a:spcBef>
              <a:spcAft>
                <a:spcPts val="0"/>
              </a:spcAft>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0" algn="ctr">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4pPr>
            <a:lvl5pPr indent="0" lvl="4" marL="1828800" marR="0" rtl="0" algn="ctr">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5pPr>
            <a:lvl6pPr indent="0" lvl="5" marL="2286000" marR="0" rtl="0" algn="ctr">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18" name="Shape 18"/>
          <p:cNvSpPr txBox="1"/>
          <p:nvPr>
            <p:ph idx="10" type="dt"/>
          </p:nvPr>
        </p:nvSpPr>
        <p:spPr>
          <a:xfrm>
            <a:off x="365760" y="8898889"/>
            <a:ext cx="1706880" cy="511174"/>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19" name="Shape 19"/>
          <p:cNvSpPr txBox="1"/>
          <p:nvPr>
            <p:ph idx="11" type="ftr"/>
          </p:nvPr>
        </p:nvSpPr>
        <p:spPr>
          <a:xfrm>
            <a:off x="2499358" y="8898889"/>
            <a:ext cx="2316479" cy="511174"/>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20" name="Shape 20"/>
          <p:cNvSpPr txBox="1"/>
          <p:nvPr>
            <p:ph idx="12" type="sldNum"/>
          </p:nvPr>
        </p:nvSpPr>
        <p:spPr>
          <a:xfrm>
            <a:off x="5242560" y="8898889"/>
            <a:ext cx="1706880" cy="511174"/>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2" name="Shape 72"/>
        <p:cNvGrpSpPr/>
        <p:nvPr/>
      </p:nvGrpSpPr>
      <p:grpSpPr>
        <a:xfrm>
          <a:off x="0" y="0"/>
          <a:ext cx="0" cy="0"/>
          <a:chOff x="0" y="0"/>
          <a:chExt cx="0" cy="0"/>
        </a:xfrm>
      </p:grpSpPr>
      <p:sp>
        <p:nvSpPr>
          <p:cNvPr id="73" name="Shape 73"/>
          <p:cNvSpPr txBox="1"/>
          <p:nvPr>
            <p:ph type="title"/>
          </p:nvPr>
        </p:nvSpPr>
        <p:spPr>
          <a:xfrm>
            <a:off x="365760" y="384491"/>
            <a:ext cx="6583680" cy="1600198"/>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74" name="Shape 74"/>
          <p:cNvSpPr txBox="1"/>
          <p:nvPr>
            <p:ph idx="1" type="body"/>
          </p:nvPr>
        </p:nvSpPr>
        <p:spPr>
          <a:xfrm rot="5400000">
            <a:off x="489424" y="2116615"/>
            <a:ext cx="6336348" cy="6583680"/>
          </a:xfrm>
          <a:prstGeom prst="rect">
            <a:avLst/>
          </a:prstGeom>
          <a:noFill/>
          <a:ln>
            <a:noFill/>
          </a:ln>
        </p:spPr>
        <p:txBody>
          <a:bodyPr anchorCtr="0" anchor="t" bIns="91425" lIns="91425" rIns="91425" tIns="91425"/>
          <a:lstStyle>
            <a:lvl1pPr indent="63500" lvl="0" marL="342900" marR="0" rtl="0" algn="l">
              <a:lnSpc>
                <a:spcPct val="100000"/>
              </a:lnSpc>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69850" lvl="1" marL="74295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25400" lvl="3" marL="1600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25400" lvl="4" marL="2057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254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25400" lvl="6" marL="29718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25400" lvl="7"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25400" lvl="8" marL="3886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75" name="Shape 75"/>
          <p:cNvSpPr txBox="1"/>
          <p:nvPr>
            <p:ph idx="10" type="dt"/>
          </p:nvPr>
        </p:nvSpPr>
        <p:spPr>
          <a:xfrm>
            <a:off x="365760" y="8898889"/>
            <a:ext cx="1706880" cy="511174"/>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76" name="Shape 76"/>
          <p:cNvSpPr txBox="1"/>
          <p:nvPr>
            <p:ph idx="11" type="ftr"/>
          </p:nvPr>
        </p:nvSpPr>
        <p:spPr>
          <a:xfrm>
            <a:off x="2499358" y="8898889"/>
            <a:ext cx="2316479" cy="511174"/>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77" name="Shape 77"/>
          <p:cNvSpPr txBox="1"/>
          <p:nvPr>
            <p:ph idx="12" type="sldNum"/>
          </p:nvPr>
        </p:nvSpPr>
        <p:spPr>
          <a:xfrm>
            <a:off x="5242560" y="8898889"/>
            <a:ext cx="1706880" cy="511174"/>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8" name="Shape 78"/>
        <p:cNvGrpSpPr/>
        <p:nvPr/>
      </p:nvGrpSpPr>
      <p:grpSpPr>
        <a:xfrm>
          <a:off x="0" y="0"/>
          <a:ext cx="0" cy="0"/>
          <a:chOff x="0" y="0"/>
          <a:chExt cx="0" cy="0"/>
        </a:xfrm>
      </p:grpSpPr>
      <p:sp>
        <p:nvSpPr>
          <p:cNvPr id="79" name="Shape 79"/>
          <p:cNvSpPr txBox="1"/>
          <p:nvPr>
            <p:ph type="title"/>
          </p:nvPr>
        </p:nvSpPr>
        <p:spPr>
          <a:xfrm rot="5400000">
            <a:off x="-833595" y="5614511"/>
            <a:ext cx="11470323" cy="131699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80" name="Shape 80"/>
          <p:cNvSpPr txBox="1"/>
          <p:nvPr>
            <p:ph idx="1" type="body"/>
          </p:nvPr>
        </p:nvSpPr>
        <p:spPr>
          <a:xfrm rot="5400000">
            <a:off x="-3528535" y="4358480"/>
            <a:ext cx="11470323" cy="3829050"/>
          </a:xfrm>
          <a:prstGeom prst="rect">
            <a:avLst/>
          </a:prstGeom>
          <a:noFill/>
          <a:ln>
            <a:noFill/>
          </a:ln>
        </p:spPr>
        <p:txBody>
          <a:bodyPr anchorCtr="0" anchor="t" bIns="91425" lIns="91425" rIns="91425" tIns="91425"/>
          <a:lstStyle>
            <a:lvl1pPr indent="63500" lvl="0" marL="342900" marR="0" rtl="0" algn="l">
              <a:lnSpc>
                <a:spcPct val="100000"/>
              </a:lnSpc>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69850" lvl="1" marL="74295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25400" lvl="3" marL="1600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25400" lvl="4" marL="2057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254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25400" lvl="6" marL="29718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25400" lvl="7"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25400" lvl="8" marL="3886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81" name="Shape 81"/>
          <p:cNvSpPr txBox="1"/>
          <p:nvPr>
            <p:ph idx="10" type="dt"/>
          </p:nvPr>
        </p:nvSpPr>
        <p:spPr>
          <a:xfrm>
            <a:off x="365760" y="8898889"/>
            <a:ext cx="1706880" cy="511174"/>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82" name="Shape 82"/>
          <p:cNvSpPr txBox="1"/>
          <p:nvPr>
            <p:ph idx="11" type="ftr"/>
          </p:nvPr>
        </p:nvSpPr>
        <p:spPr>
          <a:xfrm>
            <a:off x="2499358" y="8898889"/>
            <a:ext cx="2316479" cy="511174"/>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83" name="Shape 83"/>
          <p:cNvSpPr txBox="1"/>
          <p:nvPr>
            <p:ph idx="12" type="sldNum"/>
          </p:nvPr>
        </p:nvSpPr>
        <p:spPr>
          <a:xfrm>
            <a:off x="5242560" y="8898889"/>
            <a:ext cx="1706880" cy="511174"/>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1" name="Shape 21"/>
        <p:cNvGrpSpPr/>
        <p:nvPr/>
      </p:nvGrpSpPr>
      <p:grpSpPr>
        <a:xfrm>
          <a:off x="0" y="0"/>
          <a:ext cx="0" cy="0"/>
          <a:chOff x="0" y="0"/>
          <a:chExt cx="0" cy="0"/>
        </a:xfrm>
      </p:grpSpPr>
      <p:sp>
        <p:nvSpPr>
          <p:cNvPr id="22" name="Shape 22"/>
          <p:cNvSpPr txBox="1"/>
          <p:nvPr>
            <p:ph type="title"/>
          </p:nvPr>
        </p:nvSpPr>
        <p:spPr>
          <a:xfrm>
            <a:off x="365760" y="384491"/>
            <a:ext cx="6583680" cy="1600198"/>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23" name="Shape 23"/>
          <p:cNvSpPr txBox="1"/>
          <p:nvPr>
            <p:ph idx="1" type="body"/>
          </p:nvPr>
        </p:nvSpPr>
        <p:spPr>
          <a:xfrm>
            <a:off x="365760" y="2240281"/>
            <a:ext cx="6583680" cy="6336348"/>
          </a:xfrm>
          <a:prstGeom prst="rect">
            <a:avLst/>
          </a:prstGeom>
          <a:noFill/>
          <a:ln>
            <a:noFill/>
          </a:ln>
        </p:spPr>
        <p:txBody>
          <a:bodyPr anchorCtr="0" anchor="t" bIns="91425" lIns="91425" rIns="91425" tIns="91425"/>
          <a:lstStyle>
            <a:lvl1pPr indent="63500" lvl="0" marL="342900" marR="0" rtl="0" algn="l">
              <a:lnSpc>
                <a:spcPct val="100000"/>
              </a:lnSpc>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69850" lvl="1" marL="74295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25400" lvl="3" marL="1600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25400" lvl="4" marL="2057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254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25400" lvl="6" marL="29718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25400" lvl="7"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25400" lvl="8" marL="3886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4" name="Shape 24"/>
          <p:cNvSpPr txBox="1"/>
          <p:nvPr>
            <p:ph idx="10" type="dt"/>
          </p:nvPr>
        </p:nvSpPr>
        <p:spPr>
          <a:xfrm>
            <a:off x="365760" y="8898889"/>
            <a:ext cx="1706880" cy="511174"/>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25" name="Shape 25"/>
          <p:cNvSpPr txBox="1"/>
          <p:nvPr>
            <p:ph idx="11" type="ftr"/>
          </p:nvPr>
        </p:nvSpPr>
        <p:spPr>
          <a:xfrm>
            <a:off x="2499358" y="8898889"/>
            <a:ext cx="2316479" cy="511174"/>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26" name="Shape 26"/>
          <p:cNvSpPr txBox="1"/>
          <p:nvPr>
            <p:ph idx="12" type="sldNum"/>
          </p:nvPr>
        </p:nvSpPr>
        <p:spPr>
          <a:xfrm>
            <a:off x="5242560" y="8898889"/>
            <a:ext cx="1706880" cy="511174"/>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7" name="Shape 27"/>
        <p:cNvGrpSpPr/>
        <p:nvPr/>
      </p:nvGrpSpPr>
      <p:grpSpPr>
        <a:xfrm>
          <a:off x="0" y="0"/>
          <a:ext cx="0" cy="0"/>
          <a:chOff x="0" y="0"/>
          <a:chExt cx="0" cy="0"/>
        </a:xfrm>
      </p:grpSpPr>
      <p:sp>
        <p:nvSpPr>
          <p:cNvPr id="28" name="Shape 28"/>
          <p:cNvSpPr txBox="1"/>
          <p:nvPr>
            <p:ph type="title"/>
          </p:nvPr>
        </p:nvSpPr>
        <p:spPr>
          <a:xfrm>
            <a:off x="577850" y="6169660"/>
            <a:ext cx="6217919" cy="1906905"/>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Calibri"/>
              <a:buNone/>
              <a:defRPr b="1" i="0" sz="40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29" name="Shape 29"/>
          <p:cNvSpPr txBox="1"/>
          <p:nvPr>
            <p:ph idx="1" type="body"/>
          </p:nvPr>
        </p:nvSpPr>
        <p:spPr>
          <a:xfrm>
            <a:off x="577850" y="4069398"/>
            <a:ext cx="6217919" cy="2100261"/>
          </a:xfrm>
          <a:prstGeom prst="rect">
            <a:avLst/>
          </a:prstGeom>
          <a:noFill/>
          <a:ln>
            <a:noFill/>
          </a:ln>
        </p:spPr>
        <p:txBody>
          <a:bodyPr anchorCtr="0" anchor="b" bIns="91425" lIns="91425" rIns="91425" tIns="91425"/>
          <a:lstStyle>
            <a:lvl1pPr indent="0" lvl="0" marL="0" marR="0" rtl="0" algn="l">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1pPr>
            <a:lvl2pPr indent="0" lvl="1" marL="457200" marR="0" rtl="0" algn="l">
              <a:lnSpc>
                <a:spcPct val="100000"/>
              </a:lnSpc>
              <a:spcBef>
                <a:spcPts val="360"/>
              </a:spcBef>
              <a:spcAft>
                <a:spcPts val="0"/>
              </a:spcAft>
              <a:buClr>
                <a:srgbClr val="888888"/>
              </a:buClr>
              <a:buFont typeface="Arial"/>
              <a:buNone/>
              <a:defRPr b="0" i="0" sz="1800" u="none" cap="none" strike="noStrike">
                <a:solidFill>
                  <a:srgbClr val="888888"/>
                </a:solidFill>
                <a:latin typeface="Calibri"/>
                <a:ea typeface="Calibri"/>
                <a:cs typeface="Calibri"/>
                <a:sym typeface="Calibri"/>
              </a:defRPr>
            </a:lvl2pPr>
            <a:lvl3pPr indent="0" lvl="2" marL="914400" marR="0" rtl="0" algn="l">
              <a:lnSpc>
                <a:spcPct val="100000"/>
              </a:lnSpc>
              <a:spcBef>
                <a:spcPts val="320"/>
              </a:spcBef>
              <a:spcAft>
                <a:spcPts val="0"/>
              </a:spcAft>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0" algn="l">
              <a:lnSpc>
                <a:spcPct val="100000"/>
              </a:lnSpc>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4pPr>
            <a:lvl5pPr indent="0" lvl="4" marL="1828800" marR="0" rtl="0" algn="l">
              <a:lnSpc>
                <a:spcPct val="100000"/>
              </a:lnSpc>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5pPr>
            <a:lvl6pPr indent="0" lvl="5" marL="2286000" marR="0" rtl="0" algn="l">
              <a:lnSpc>
                <a:spcPct val="100000"/>
              </a:lnSpc>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6pPr>
            <a:lvl7pPr indent="0" lvl="6" marL="2743200" marR="0" rtl="0" algn="l">
              <a:lnSpc>
                <a:spcPct val="100000"/>
              </a:lnSpc>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7pPr>
            <a:lvl8pPr indent="0" lvl="7" marL="3200400" marR="0" rtl="0" algn="l">
              <a:lnSpc>
                <a:spcPct val="100000"/>
              </a:lnSpc>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8pPr>
            <a:lvl9pPr indent="0" lvl="8" marL="3657600" marR="0" rtl="0" algn="l">
              <a:lnSpc>
                <a:spcPct val="100000"/>
              </a:lnSpc>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9pPr>
          </a:lstStyle>
          <a:p/>
        </p:txBody>
      </p:sp>
      <p:sp>
        <p:nvSpPr>
          <p:cNvPr id="30" name="Shape 30"/>
          <p:cNvSpPr txBox="1"/>
          <p:nvPr>
            <p:ph idx="10" type="dt"/>
          </p:nvPr>
        </p:nvSpPr>
        <p:spPr>
          <a:xfrm>
            <a:off x="365760" y="8898889"/>
            <a:ext cx="1706880" cy="511174"/>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31" name="Shape 31"/>
          <p:cNvSpPr txBox="1"/>
          <p:nvPr>
            <p:ph idx="11" type="ftr"/>
          </p:nvPr>
        </p:nvSpPr>
        <p:spPr>
          <a:xfrm>
            <a:off x="2499358" y="8898889"/>
            <a:ext cx="2316479" cy="511174"/>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32" name="Shape 32"/>
          <p:cNvSpPr txBox="1"/>
          <p:nvPr>
            <p:ph idx="12" type="sldNum"/>
          </p:nvPr>
        </p:nvSpPr>
        <p:spPr>
          <a:xfrm>
            <a:off x="5242560" y="8898889"/>
            <a:ext cx="1706880" cy="511174"/>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3" name="Shape 33"/>
        <p:cNvGrpSpPr/>
        <p:nvPr/>
      </p:nvGrpSpPr>
      <p:grpSpPr>
        <a:xfrm>
          <a:off x="0" y="0"/>
          <a:ext cx="0" cy="0"/>
          <a:chOff x="0" y="0"/>
          <a:chExt cx="0" cy="0"/>
        </a:xfrm>
      </p:grpSpPr>
      <p:sp>
        <p:nvSpPr>
          <p:cNvPr id="34" name="Shape 34"/>
          <p:cNvSpPr txBox="1"/>
          <p:nvPr>
            <p:ph type="title"/>
          </p:nvPr>
        </p:nvSpPr>
        <p:spPr>
          <a:xfrm>
            <a:off x="365760" y="384491"/>
            <a:ext cx="6583680" cy="1600198"/>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35" name="Shape 35"/>
          <p:cNvSpPr txBox="1"/>
          <p:nvPr>
            <p:ph idx="1" type="body"/>
          </p:nvPr>
        </p:nvSpPr>
        <p:spPr>
          <a:xfrm>
            <a:off x="292100" y="3135948"/>
            <a:ext cx="2573020" cy="8872220"/>
          </a:xfrm>
          <a:prstGeom prst="rect">
            <a:avLst/>
          </a:prstGeom>
          <a:noFill/>
          <a:ln>
            <a:noFill/>
          </a:ln>
        </p:spPr>
        <p:txBody>
          <a:bodyPr anchorCtr="0" anchor="t" bIns="91425" lIns="91425" rIns="91425" tIns="91425"/>
          <a:lstStyle>
            <a:lvl1pPr indent="12700" lvl="0" marL="34290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9050" lvl="1" marL="74295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25400" lvl="2" marL="1143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0" lvl="3" marL="16002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0" lvl="4" marL="20574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0" lvl="5" marL="25146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0" lvl="6" marL="29718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0" lvl="7" marL="34290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0" lvl="8" marL="38862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6" name="Shape 36"/>
          <p:cNvSpPr txBox="1"/>
          <p:nvPr>
            <p:ph idx="2" type="body"/>
          </p:nvPr>
        </p:nvSpPr>
        <p:spPr>
          <a:xfrm>
            <a:off x="2987040" y="3135948"/>
            <a:ext cx="2573020" cy="8872220"/>
          </a:xfrm>
          <a:prstGeom prst="rect">
            <a:avLst/>
          </a:prstGeom>
          <a:noFill/>
          <a:ln>
            <a:noFill/>
          </a:ln>
        </p:spPr>
        <p:txBody>
          <a:bodyPr anchorCtr="0" anchor="t" bIns="91425" lIns="91425" rIns="91425" tIns="91425"/>
          <a:lstStyle>
            <a:lvl1pPr indent="12700" lvl="0" marL="34290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9050" lvl="1" marL="74295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25400" lvl="2" marL="1143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0" lvl="3" marL="16002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0" lvl="4" marL="20574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0" lvl="5" marL="25146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0" lvl="6" marL="29718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0" lvl="7" marL="34290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0" lvl="8" marL="38862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7" name="Shape 37"/>
          <p:cNvSpPr txBox="1"/>
          <p:nvPr>
            <p:ph idx="10" type="dt"/>
          </p:nvPr>
        </p:nvSpPr>
        <p:spPr>
          <a:xfrm>
            <a:off x="365760" y="8898889"/>
            <a:ext cx="1706880" cy="511174"/>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38" name="Shape 38"/>
          <p:cNvSpPr txBox="1"/>
          <p:nvPr>
            <p:ph idx="11" type="ftr"/>
          </p:nvPr>
        </p:nvSpPr>
        <p:spPr>
          <a:xfrm>
            <a:off x="2499358" y="8898889"/>
            <a:ext cx="2316479" cy="511174"/>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39" name="Shape 39"/>
          <p:cNvSpPr txBox="1"/>
          <p:nvPr>
            <p:ph idx="12" type="sldNum"/>
          </p:nvPr>
        </p:nvSpPr>
        <p:spPr>
          <a:xfrm>
            <a:off x="5242560" y="8898889"/>
            <a:ext cx="1706880" cy="511174"/>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0" name="Shape 40"/>
        <p:cNvGrpSpPr/>
        <p:nvPr/>
      </p:nvGrpSpPr>
      <p:grpSpPr>
        <a:xfrm>
          <a:off x="0" y="0"/>
          <a:ext cx="0" cy="0"/>
          <a:chOff x="0" y="0"/>
          <a:chExt cx="0" cy="0"/>
        </a:xfrm>
      </p:grpSpPr>
      <p:sp>
        <p:nvSpPr>
          <p:cNvPr id="41" name="Shape 41"/>
          <p:cNvSpPr txBox="1"/>
          <p:nvPr>
            <p:ph type="title"/>
          </p:nvPr>
        </p:nvSpPr>
        <p:spPr>
          <a:xfrm>
            <a:off x="365760" y="384491"/>
            <a:ext cx="6583680" cy="1600198"/>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42" name="Shape 42"/>
          <p:cNvSpPr txBox="1"/>
          <p:nvPr>
            <p:ph idx="1" type="body"/>
          </p:nvPr>
        </p:nvSpPr>
        <p:spPr>
          <a:xfrm>
            <a:off x="365760" y="2149158"/>
            <a:ext cx="3232149" cy="895667"/>
          </a:xfrm>
          <a:prstGeom prst="rect">
            <a:avLst/>
          </a:prstGeom>
          <a:noFill/>
          <a:ln>
            <a:noFill/>
          </a:ln>
        </p:spPr>
        <p:txBody>
          <a:bodyPr anchorCtr="0" anchor="b" bIns="91425" lIns="91425" rIns="91425" tIns="91425"/>
          <a:lstStyle>
            <a:lvl1pPr indent="0" lvl="0" marL="0" marR="0" rtl="0" algn="l">
              <a:lnSpc>
                <a:spcPct val="100000"/>
              </a:lnSpc>
              <a:spcBef>
                <a:spcPts val="480"/>
              </a:spcBef>
              <a:spcAft>
                <a:spcPts val="0"/>
              </a:spcAft>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lnSpc>
                <a:spcPct val="100000"/>
              </a:lnSpc>
              <a:spcBef>
                <a:spcPts val="400"/>
              </a:spcBef>
              <a:spcAft>
                <a:spcPts val="0"/>
              </a:spcAft>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lnSpc>
                <a:spcPct val="100000"/>
              </a:lnSpc>
              <a:spcBef>
                <a:spcPts val="36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3" name="Shape 43"/>
          <p:cNvSpPr txBox="1"/>
          <p:nvPr>
            <p:ph idx="2" type="body"/>
          </p:nvPr>
        </p:nvSpPr>
        <p:spPr>
          <a:xfrm>
            <a:off x="365760" y="3044825"/>
            <a:ext cx="3232149" cy="5531802"/>
          </a:xfrm>
          <a:prstGeom prst="rect">
            <a:avLst/>
          </a:prstGeom>
          <a:noFill/>
          <a:ln>
            <a:noFill/>
          </a:ln>
        </p:spPr>
        <p:txBody>
          <a:bodyPr anchorCtr="0" anchor="t" bIns="91425" lIns="91425" rIns="91425" tIns="91425"/>
          <a:lstStyle>
            <a:lvl1pPr indent="-38100" lvl="0" marL="3429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31750" lvl="1" marL="74295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0" lvl="2" marL="11430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25400" lvl="3" marL="16002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25400" lvl="4" marL="20574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25400" lvl="5" marL="25146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25400" lvl="6" marL="29718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25400" lvl="7" marL="34290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25400" lvl="8" marL="38862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44" name="Shape 44"/>
          <p:cNvSpPr txBox="1"/>
          <p:nvPr>
            <p:ph idx="3" type="body"/>
          </p:nvPr>
        </p:nvSpPr>
        <p:spPr>
          <a:xfrm>
            <a:off x="3716019" y="2149158"/>
            <a:ext cx="3233420" cy="895667"/>
          </a:xfrm>
          <a:prstGeom prst="rect">
            <a:avLst/>
          </a:prstGeom>
          <a:noFill/>
          <a:ln>
            <a:noFill/>
          </a:ln>
        </p:spPr>
        <p:txBody>
          <a:bodyPr anchorCtr="0" anchor="b" bIns="91425" lIns="91425" rIns="91425" tIns="91425"/>
          <a:lstStyle>
            <a:lvl1pPr indent="0" lvl="0" marL="0" marR="0" rtl="0" algn="l">
              <a:lnSpc>
                <a:spcPct val="100000"/>
              </a:lnSpc>
              <a:spcBef>
                <a:spcPts val="480"/>
              </a:spcBef>
              <a:spcAft>
                <a:spcPts val="0"/>
              </a:spcAft>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lnSpc>
                <a:spcPct val="100000"/>
              </a:lnSpc>
              <a:spcBef>
                <a:spcPts val="400"/>
              </a:spcBef>
              <a:spcAft>
                <a:spcPts val="0"/>
              </a:spcAft>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lnSpc>
                <a:spcPct val="100000"/>
              </a:lnSpc>
              <a:spcBef>
                <a:spcPts val="36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5" name="Shape 45"/>
          <p:cNvSpPr txBox="1"/>
          <p:nvPr>
            <p:ph idx="4" type="body"/>
          </p:nvPr>
        </p:nvSpPr>
        <p:spPr>
          <a:xfrm>
            <a:off x="3716019" y="3044825"/>
            <a:ext cx="3233420" cy="5531802"/>
          </a:xfrm>
          <a:prstGeom prst="rect">
            <a:avLst/>
          </a:prstGeom>
          <a:noFill/>
          <a:ln>
            <a:noFill/>
          </a:ln>
        </p:spPr>
        <p:txBody>
          <a:bodyPr anchorCtr="0" anchor="t" bIns="91425" lIns="91425" rIns="91425" tIns="91425"/>
          <a:lstStyle>
            <a:lvl1pPr indent="-38100" lvl="0" marL="3429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31750" lvl="1" marL="74295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0" lvl="2" marL="11430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25400" lvl="3" marL="16002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25400" lvl="4" marL="20574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25400" lvl="5" marL="25146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25400" lvl="6" marL="29718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25400" lvl="7" marL="34290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25400" lvl="8" marL="38862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46" name="Shape 46"/>
          <p:cNvSpPr txBox="1"/>
          <p:nvPr>
            <p:ph idx="10" type="dt"/>
          </p:nvPr>
        </p:nvSpPr>
        <p:spPr>
          <a:xfrm>
            <a:off x="365760" y="8898889"/>
            <a:ext cx="1706880" cy="511174"/>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47" name="Shape 47"/>
          <p:cNvSpPr txBox="1"/>
          <p:nvPr>
            <p:ph idx="11" type="ftr"/>
          </p:nvPr>
        </p:nvSpPr>
        <p:spPr>
          <a:xfrm>
            <a:off x="2499358" y="8898889"/>
            <a:ext cx="2316479" cy="511174"/>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48" name="Shape 48"/>
          <p:cNvSpPr txBox="1"/>
          <p:nvPr>
            <p:ph idx="12" type="sldNum"/>
          </p:nvPr>
        </p:nvSpPr>
        <p:spPr>
          <a:xfrm>
            <a:off x="5242560" y="8898889"/>
            <a:ext cx="1706880" cy="511174"/>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9" name="Shape 49"/>
        <p:cNvGrpSpPr/>
        <p:nvPr/>
      </p:nvGrpSpPr>
      <p:grpSpPr>
        <a:xfrm>
          <a:off x="0" y="0"/>
          <a:ext cx="0" cy="0"/>
          <a:chOff x="0" y="0"/>
          <a:chExt cx="0" cy="0"/>
        </a:xfrm>
      </p:grpSpPr>
      <p:sp>
        <p:nvSpPr>
          <p:cNvPr id="50" name="Shape 50"/>
          <p:cNvSpPr txBox="1"/>
          <p:nvPr>
            <p:ph type="title"/>
          </p:nvPr>
        </p:nvSpPr>
        <p:spPr>
          <a:xfrm>
            <a:off x="365760" y="384491"/>
            <a:ext cx="6583680" cy="1600198"/>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51" name="Shape 51"/>
          <p:cNvSpPr txBox="1"/>
          <p:nvPr>
            <p:ph idx="10" type="dt"/>
          </p:nvPr>
        </p:nvSpPr>
        <p:spPr>
          <a:xfrm>
            <a:off x="365760" y="8898889"/>
            <a:ext cx="1706880" cy="511174"/>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2499358" y="8898889"/>
            <a:ext cx="2316479" cy="511174"/>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5242560" y="8898889"/>
            <a:ext cx="1706880" cy="511174"/>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4" name="Shape 54"/>
        <p:cNvGrpSpPr/>
        <p:nvPr/>
      </p:nvGrpSpPr>
      <p:grpSpPr>
        <a:xfrm>
          <a:off x="0" y="0"/>
          <a:ext cx="0" cy="0"/>
          <a:chOff x="0" y="0"/>
          <a:chExt cx="0" cy="0"/>
        </a:xfrm>
      </p:grpSpPr>
      <p:sp>
        <p:nvSpPr>
          <p:cNvPr id="55" name="Shape 55"/>
          <p:cNvSpPr txBox="1"/>
          <p:nvPr>
            <p:ph idx="10" type="dt"/>
          </p:nvPr>
        </p:nvSpPr>
        <p:spPr>
          <a:xfrm>
            <a:off x="365760" y="8898889"/>
            <a:ext cx="1706880" cy="511174"/>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56" name="Shape 56"/>
          <p:cNvSpPr txBox="1"/>
          <p:nvPr>
            <p:ph idx="11" type="ftr"/>
          </p:nvPr>
        </p:nvSpPr>
        <p:spPr>
          <a:xfrm>
            <a:off x="2499358" y="8898889"/>
            <a:ext cx="2316479" cy="511174"/>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57" name="Shape 57"/>
          <p:cNvSpPr txBox="1"/>
          <p:nvPr>
            <p:ph idx="12" type="sldNum"/>
          </p:nvPr>
        </p:nvSpPr>
        <p:spPr>
          <a:xfrm>
            <a:off x="5242560" y="8898889"/>
            <a:ext cx="1706880" cy="511174"/>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8" name="Shape 58"/>
        <p:cNvGrpSpPr/>
        <p:nvPr/>
      </p:nvGrpSpPr>
      <p:grpSpPr>
        <a:xfrm>
          <a:off x="0" y="0"/>
          <a:ext cx="0" cy="0"/>
          <a:chOff x="0" y="0"/>
          <a:chExt cx="0" cy="0"/>
        </a:xfrm>
      </p:grpSpPr>
      <p:sp>
        <p:nvSpPr>
          <p:cNvPr id="59" name="Shape 59"/>
          <p:cNvSpPr txBox="1"/>
          <p:nvPr>
            <p:ph type="title"/>
          </p:nvPr>
        </p:nvSpPr>
        <p:spPr>
          <a:xfrm>
            <a:off x="365761" y="382268"/>
            <a:ext cx="2406649" cy="162686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60" name="Shape 60"/>
          <p:cNvSpPr txBox="1"/>
          <p:nvPr>
            <p:ph idx="1" type="body"/>
          </p:nvPr>
        </p:nvSpPr>
        <p:spPr>
          <a:xfrm>
            <a:off x="2860040" y="382269"/>
            <a:ext cx="4089398" cy="8194358"/>
          </a:xfrm>
          <a:prstGeom prst="rect">
            <a:avLst/>
          </a:prstGeom>
          <a:noFill/>
          <a:ln>
            <a:noFill/>
          </a:ln>
        </p:spPr>
        <p:txBody>
          <a:bodyPr anchorCtr="0" anchor="t" bIns="91425" lIns="91425" rIns="91425" tIns="91425"/>
          <a:lstStyle>
            <a:lvl1pPr indent="63500" lvl="0" marL="342900" marR="0" rtl="0" algn="l">
              <a:lnSpc>
                <a:spcPct val="100000"/>
              </a:lnSpc>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69850" lvl="1" marL="74295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25400" lvl="3" marL="1600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25400" lvl="4" marL="2057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254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25400" lvl="6" marL="29718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25400" lvl="7"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25400" lvl="8" marL="3886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61" name="Shape 61"/>
          <p:cNvSpPr txBox="1"/>
          <p:nvPr>
            <p:ph idx="2" type="body"/>
          </p:nvPr>
        </p:nvSpPr>
        <p:spPr>
          <a:xfrm>
            <a:off x="365761" y="2009141"/>
            <a:ext cx="2406649" cy="6567488"/>
          </a:xfrm>
          <a:prstGeom prst="rect">
            <a:avLst/>
          </a:prstGeom>
          <a:noFill/>
          <a:ln>
            <a:noFill/>
          </a:ln>
        </p:spPr>
        <p:txBody>
          <a:bodyPr anchorCtr="0" anchor="t" bIns="91425" lIns="91425" rIns="91425" tIns="91425"/>
          <a:lstStyle>
            <a:lvl1pPr indent="0" lvl="0" marL="0" marR="0" rtl="0" algn="l">
              <a:lnSpc>
                <a:spcPct val="100000"/>
              </a:lnSpc>
              <a:spcBef>
                <a:spcPts val="280"/>
              </a:spcBef>
              <a:spcAft>
                <a:spcPts val="0"/>
              </a:spcAft>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lnSpc>
                <a:spcPct val="100000"/>
              </a:lnSpc>
              <a:spcBef>
                <a:spcPts val="24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lnSpc>
                <a:spcPct val="100000"/>
              </a:lnSpc>
              <a:spcBef>
                <a:spcPts val="200"/>
              </a:spcBef>
              <a:spcAft>
                <a:spcPts val="0"/>
              </a:spcAft>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62" name="Shape 62"/>
          <p:cNvSpPr txBox="1"/>
          <p:nvPr>
            <p:ph idx="10" type="dt"/>
          </p:nvPr>
        </p:nvSpPr>
        <p:spPr>
          <a:xfrm>
            <a:off x="365760" y="8898889"/>
            <a:ext cx="1706880" cy="511174"/>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63" name="Shape 63"/>
          <p:cNvSpPr txBox="1"/>
          <p:nvPr>
            <p:ph idx="11" type="ftr"/>
          </p:nvPr>
        </p:nvSpPr>
        <p:spPr>
          <a:xfrm>
            <a:off x="2499358" y="8898889"/>
            <a:ext cx="2316479" cy="511174"/>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64" name="Shape 64"/>
          <p:cNvSpPr txBox="1"/>
          <p:nvPr>
            <p:ph idx="12" type="sldNum"/>
          </p:nvPr>
        </p:nvSpPr>
        <p:spPr>
          <a:xfrm>
            <a:off x="5242560" y="8898889"/>
            <a:ext cx="1706880" cy="511174"/>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5" name="Shape 65"/>
        <p:cNvGrpSpPr/>
        <p:nvPr/>
      </p:nvGrpSpPr>
      <p:grpSpPr>
        <a:xfrm>
          <a:off x="0" y="0"/>
          <a:ext cx="0" cy="0"/>
          <a:chOff x="0" y="0"/>
          <a:chExt cx="0" cy="0"/>
        </a:xfrm>
      </p:grpSpPr>
      <p:sp>
        <p:nvSpPr>
          <p:cNvPr id="66" name="Shape 66"/>
          <p:cNvSpPr txBox="1"/>
          <p:nvPr>
            <p:ph type="title"/>
          </p:nvPr>
        </p:nvSpPr>
        <p:spPr>
          <a:xfrm>
            <a:off x="1433829" y="6720839"/>
            <a:ext cx="4389118" cy="793433"/>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67" name="Shape 67"/>
          <p:cNvSpPr/>
          <p:nvPr>
            <p:ph idx="2" type="pic"/>
          </p:nvPr>
        </p:nvSpPr>
        <p:spPr>
          <a:xfrm>
            <a:off x="1433829" y="857883"/>
            <a:ext cx="4389118" cy="5760720"/>
          </a:xfrm>
          <a:prstGeom prst="rect">
            <a:avLst/>
          </a:prstGeom>
          <a:noFill/>
          <a:ln>
            <a:noFill/>
          </a:ln>
        </p:spPr>
        <p:txBody>
          <a:bodyPr anchorCtr="0" anchor="t" bIns="91425" lIns="91425" rIns="91425" tIns="91425"/>
          <a:lstStyle>
            <a:lvl1pPr indent="0" lvl="0" marL="0" marR="0" rtl="0" algn="l">
              <a:lnSpc>
                <a:spcPct val="100000"/>
              </a:lnSpc>
              <a:spcBef>
                <a:spcPts val="640"/>
              </a:spcBef>
              <a:spcAft>
                <a:spcPts val="0"/>
              </a:spcAft>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lnSpc>
                <a:spcPct val="100000"/>
              </a:lnSpc>
              <a:spcBef>
                <a:spcPts val="560"/>
              </a:spcBef>
              <a:spcAft>
                <a:spcPts val="0"/>
              </a:spcAft>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lnSpc>
                <a:spcPct val="100000"/>
              </a:lnSpc>
              <a:spcBef>
                <a:spcPts val="480"/>
              </a:spcBef>
              <a:spcAft>
                <a:spcPts val="0"/>
              </a:spcAft>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lnSpc>
                <a:spcPct val="100000"/>
              </a:lnSpc>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lnSpc>
                <a:spcPct val="100000"/>
              </a:lnSpc>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lnSpc>
                <a:spcPct val="100000"/>
              </a:lnSpc>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lnSpc>
                <a:spcPct val="100000"/>
              </a:lnSpc>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lnSpc>
                <a:spcPct val="100000"/>
              </a:lnSpc>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lnSpc>
                <a:spcPct val="100000"/>
              </a:lnSpc>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68" name="Shape 68"/>
          <p:cNvSpPr txBox="1"/>
          <p:nvPr>
            <p:ph idx="1" type="body"/>
          </p:nvPr>
        </p:nvSpPr>
        <p:spPr>
          <a:xfrm>
            <a:off x="1433829" y="7514271"/>
            <a:ext cx="4389118" cy="1126807"/>
          </a:xfrm>
          <a:prstGeom prst="rect">
            <a:avLst/>
          </a:prstGeom>
          <a:noFill/>
          <a:ln>
            <a:noFill/>
          </a:ln>
        </p:spPr>
        <p:txBody>
          <a:bodyPr anchorCtr="0" anchor="t" bIns="91425" lIns="91425" rIns="91425" tIns="91425"/>
          <a:lstStyle>
            <a:lvl1pPr indent="0" lvl="0" marL="0" marR="0" rtl="0" algn="l">
              <a:lnSpc>
                <a:spcPct val="100000"/>
              </a:lnSpc>
              <a:spcBef>
                <a:spcPts val="280"/>
              </a:spcBef>
              <a:spcAft>
                <a:spcPts val="0"/>
              </a:spcAft>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lnSpc>
                <a:spcPct val="100000"/>
              </a:lnSpc>
              <a:spcBef>
                <a:spcPts val="24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lnSpc>
                <a:spcPct val="100000"/>
              </a:lnSpc>
              <a:spcBef>
                <a:spcPts val="200"/>
              </a:spcBef>
              <a:spcAft>
                <a:spcPts val="0"/>
              </a:spcAft>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69" name="Shape 69"/>
          <p:cNvSpPr txBox="1"/>
          <p:nvPr>
            <p:ph idx="10" type="dt"/>
          </p:nvPr>
        </p:nvSpPr>
        <p:spPr>
          <a:xfrm>
            <a:off x="365760" y="8898889"/>
            <a:ext cx="1706880" cy="511174"/>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70" name="Shape 70"/>
          <p:cNvSpPr txBox="1"/>
          <p:nvPr>
            <p:ph idx="11" type="ftr"/>
          </p:nvPr>
        </p:nvSpPr>
        <p:spPr>
          <a:xfrm>
            <a:off x="2499358" y="8898889"/>
            <a:ext cx="2316479" cy="511174"/>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71" name="Shape 71"/>
          <p:cNvSpPr txBox="1"/>
          <p:nvPr>
            <p:ph idx="12" type="sldNum"/>
          </p:nvPr>
        </p:nvSpPr>
        <p:spPr>
          <a:xfrm>
            <a:off x="5242560" y="8898889"/>
            <a:ext cx="1706880" cy="511174"/>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365760" y="384491"/>
            <a:ext cx="6583680" cy="1600198"/>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11" name="Shape 11"/>
          <p:cNvSpPr txBox="1"/>
          <p:nvPr>
            <p:ph idx="1" type="body"/>
          </p:nvPr>
        </p:nvSpPr>
        <p:spPr>
          <a:xfrm>
            <a:off x="365760" y="2240281"/>
            <a:ext cx="6583680" cy="6336348"/>
          </a:xfrm>
          <a:prstGeom prst="rect">
            <a:avLst/>
          </a:prstGeom>
          <a:noFill/>
          <a:ln>
            <a:noFill/>
          </a:ln>
        </p:spPr>
        <p:txBody>
          <a:bodyPr anchorCtr="0" anchor="t" bIns="91425" lIns="91425" rIns="91425" tIns="91425"/>
          <a:lstStyle>
            <a:lvl1pPr indent="63500" lvl="0" marL="342900" marR="0" rtl="0" algn="l">
              <a:lnSpc>
                <a:spcPct val="100000"/>
              </a:lnSpc>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69850" lvl="1" marL="74295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25400" lvl="3" marL="1600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25400" lvl="4" marL="2057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254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25400" lvl="6" marL="29718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25400" lvl="7"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25400" lvl="8" marL="3886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Shape 12"/>
          <p:cNvSpPr txBox="1"/>
          <p:nvPr>
            <p:ph idx="10" type="dt"/>
          </p:nvPr>
        </p:nvSpPr>
        <p:spPr>
          <a:xfrm>
            <a:off x="365760" y="8898889"/>
            <a:ext cx="1706880" cy="511174"/>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13" name="Shape 13"/>
          <p:cNvSpPr txBox="1"/>
          <p:nvPr>
            <p:ph idx="11" type="ftr"/>
          </p:nvPr>
        </p:nvSpPr>
        <p:spPr>
          <a:xfrm>
            <a:off x="2499358" y="8898889"/>
            <a:ext cx="2316479" cy="511174"/>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14" name="Shape 14"/>
          <p:cNvSpPr txBox="1"/>
          <p:nvPr>
            <p:ph idx="12" type="sldNum"/>
          </p:nvPr>
        </p:nvSpPr>
        <p:spPr>
          <a:xfrm>
            <a:off x="5242560" y="8898889"/>
            <a:ext cx="1706880" cy="511174"/>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p:nvPr/>
        </p:nvSpPr>
        <p:spPr>
          <a:xfrm>
            <a:off x="1219200" y="0"/>
            <a:ext cx="4876798" cy="1015661"/>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Times New Roman"/>
              <a:buNone/>
            </a:pPr>
            <a:r>
              <a:rPr b="1" i="1" lang="en-US" sz="2000" u="none" cap="none" strike="noStrike">
                <a:solidFill>
                  <a:schemeClr val="dk1"/>
                </a:solidFill>
                <a:latin typeface="Times New Roman"/>
                <a:ea typeface="Times New Roman"/>
                <a:cs typeface="Times New Roman"/>
                <a:sym typeface="Times New Roman"/>
              </a:rPr>
              <a:t>HAT: Washington’s Farewell Address</a:t>
            </a:r>
          </a:p>
          <a:p>
            <a:pPr indent="0" lvl="0" marL="0" marR="0" rtl="0" algn="ctr">
              <a:lnSpc>
                <a:spcPct val="100000"/>
              </a:lnSpc>
              <a:spcBef>
                <a:spcPts val="0"/>
              </a:spcBef>
              <a:spcAft>
                <a:spcPts val="0"/>
              </a:spcAft>
              <a:buClr>
                <a:schemeClr val="dk1"/>
              </a:buClr>
              <a:buSzPct val="25000"/>
              <a:buFont typeface="Times New Roman"/>
              <a:buNone/>
            </a:pPr>
            <a:br>
              <a:rPr b="0" i="0" lang="en-US" sz="2000" u="none" cap="none" strike="noStrike">
                <a:solidFill>
                  <a:schemeClr val="dk1"/>
                </a:solidFill>
                <a:latin typeface="Times New Roman"/>
                <a:ea typeface="Times New Roman"/>
                <a:cs typeface="Times New Roman"/>
                <a:sym typeface="Times New Roman"/>
              </a:rPr>
            </a:br>
          </a:p>
        </p:txBody>
      </p:sp>
      <p:sp>
        <p:nvSpPr>
          <p:cNvPr id="90" name="Shape 90"/>
          <p:cNvSpPr txBox="1"/>
          <p:nvPr/>
        </p:nvSpPr>
        <p:spPr>
          <a:xfrm>
            <a:off x="228600" y="1295400"/>
            <a:ext cx="914400" cy="276998"/>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1" i="0" lang="en-US" sz="1200" u="none" cap="none" strike="noStrike">
                <a:solidFill>
                  <a:schemeClr val="dk1"/>
                </a:solidFill>
                <a:latin typeface="Calibri"/>
                <a:ea typeface="Calibri"/>
                <a:cs typeface="Calibri"/>
                <a:sym typeface="Calibri"/>
              </a:rPr>
              <a:t>Interact</a:t>
            </a:r>
          </a:p>
        </p:txBody>
      </p:sp>
      <p:sp>
        <p:nvSpPr>
          <p:cNvPr id="91" name="Shape 91"/>
          <p:cNvSpPr txBox="1"/>
          <p:nvPr/>
        </p:nvSpPr>
        <p:spPr>
          <a:xfrm>
            <a:off x="6705600" y="1247000"/>
            <a:ext cx="914400" cy="276998"/>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1" i="0" lang="en-US" sz="1200" u="none" cap="none" strike="noStrike">
                <a:solidFill>
                  <a:schemeClr val="dk1"/>
                </a:solidFill>
                <a:latin typeface="Calibri"/>
                <a:ea typeface="Calibri"/>
                <a:cs typeface="Calibri"/>
                <a:sym typeface="Calibri"/>
              </a:rPr>
              <a:t>MTT</a:t>
            </a:r>
          </a:p>
        </p:txBody>
      </p:sp>
      <p:sp>
        <p:nvSpPr>
          <p:cNvPr id="92" name="Shape 92"/>
          <p:cNvSpPr txBox="1"/>
          <p:nvPr/>
        </p:nvSpPr>
        <p:spPr>
          <a:xfrm>
            <a:off x="81150" y="420468"/>
            <a:ext cx="7162799" cy="646331"/>
          </a:xfrm>
          <a:prstGeom prst="rect">
            <a:avLst/>
          </a:prstGeom>
          <a:noFill/>
          <a:ln cap="flat" cmpd="sng"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i="0" lang="en-US" sz="1200" u="none" cap="none" strike="noStrike">
                <a:solidFill>
                  <a:schemeClr val="dk1"/>
                </a:solidFill>
                <a:latin typeface="Calibri"/>
                <a:ea typeface="Calibri"/>
                <a:cs typeface="Calibri"/>
                <a:sym typeface="Calibri"/>
              </a:rPr>
              <a:t>Many wanted George Washington to continue as president for a 3</a:t>
            </a:r>
            <a:r>
              <a:rPr b="0" baseline="30000" i="0" lang="en-US" sz="1200" u="none" cap="none" strike="noStrike">
                <a:solidFill>
                  <a:schemeClr val="dk1"/>
                </a:solidFill>
                <a:latin typeface="Calibri"/>
                <a:ea typeface="Calibri"/>
                <a:cs typeface="Calibri"/>
                <a:sym typeface="Calibri"/>
              </a:rPr>
              <a:t>rd</a:t>
            </a:r>
            <a:r>
              <a:rPr b="0" i="0" lang="en-US" sz="1200" u="none" cap="none" strike="noStrike">
                <a:solidFill>
                  <a:schemeClr val="dk1"/>
                </a:solidFill>
                <a:latin typeface="Calibri"/>
                <a:ea typeface="Calibri"/>
                <a:cs typeface="Calibri"/>
                <a:sym typeface="Calibri"/>
              </a:rPr>
              <a:t> term but he was ready to be done. He was tired and wanted to set the precedent that power should not be grasped in this nation. He made a speech leaving advice to the country that is still surprisingly relevant today. Selections from the speech are below.</a:t>
            </a:r>
          </a:p>
        </p:txBody>
      </p:sp>
      <p:pic>
        <p:nvPicPr>
          <p:cNvPr id="93" name="Shape 93"/>
          <p:cNvPicPr preferRelativeResize="0"/>
          <p:nvPr/>
        </p:nvPicPr>
        <p:blipFill rotWithShape="1">
          <a:blip r:embed="rId3">
            <a:alphaModFix/>
          </a:blip>
          <a:srcRect b="0" l="0" r="0" t="0"/>
          <a:stretch/>
        </p:blipFill>
        <p:spPr>
          <a:xfrm>
            <a:off x="1219200" y="4504"/>
            <a:ext cx="467772" cy="390123"/>
          </a:xfrm>
          <a:prstGeom prst="rect">
            <a:avLst/>
          </a:prstGeom>
          <a:noFill/>
          <a:ln>
            <a:noFill/>
          </a:ln>
        </p:spPr>
      </p:pic>
      <p:sp>
        <p:nvSpPr>
          <p:cNvPr id="94" name="Shape 94"/>
          <p:cNvSpPr/>
          <p:nvPr/>
        </p:nvSpPr>
        <p:spPr>
          <a:xfrm>
            <a:off x="1150266" y="1393461"/>
            <a:ext cx="5301343" cy="6355585"/>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Calibri"/>
              <a:buNone/>
            </a:pPr>
            <a:r>
              <a:rPr b="0" i="0" lang="en-US" sz="1100" u="none" cap="none" strike="noStrike">
                <a:solidFill>
                  <a:schemeClr val="dk1"/>
                </a:solidFill>
                <a:latin typeface="Calibri"/>
                <a:ea typeface="Calibri"/>
                <a:cs typeface="Calibri"/>
                <a:sym typeface="Calibri"/>
              </a:rPr>
              <a:t>On Unity</a:t>
            </a:r>
          </a:p>
          <a:p>
            <a:pPr indent="0" lvl="0" marL="0" marR="0" rtl="0" algn="l">
              <a:lnSpc>
                <a:spcPct val="100000"/>
              </a:lnSpc>
              <a:spcBef>
                <a:spcPts val="0"/>
              </a:spcBef>
              <a:spcAft>
                <a:spcPts val="0"/>
              </a:spcAft>
              <a:buClr>
                <a:schemeClr val="dk1"/>
              </a:buClr>
              <a:buSzPct val="25000"/>
              <a:buFont typeface="Calibri"/>
              <a:buNone/>
            </a:pPr>
            <a:r>
              <a:rPr b="0" i="0" lang="en-US" sz="1100" u="none" cap="none" strike="noStrike">
                <a:solidFill>
                  <a:schemeClr val="dk1"/>
                </a:solidFill>
                <a:latin typeface="Calibri"/>
                <a:ea typeface="Calibri"/>
                <a:cs typeface="Calibri"/>
                <a:sym typeface="Calibri"/>
              </a:rPr>
              <a:t>It is of infinite importance that you unify as one nation, indivisible, cherishing a patriotic attachment that is immovable. Preserve your nation, make her your top priority, watch for her preservation with a jealous anxiety. Jump to defend her, even at the first suspicion of foul play. Whether by birth, or by choice you have to be Americans before all else. The very name American must arouse patriotism more than any other name or group. You are all, for the most part, similar in religion and culture, and you have the same goals. </a:t>
            </a:r>
          </a:p>
          <a:p>
            <a:pPr indent="0" lvl="0" marL="0" marR="0" rtl="0" algn="l">
              <a:lnSpc>
                <a:spcPct val="100000"/>
              </a:lnSpc>
              <a:spcBef>
                <a:spcPts val="0"/>
              </a:spcBef>
              <a:spcAft>
                <a:spcPts val="0"/>
              </a:spcAft>
              <a:buClr>
                <a:srgbClr val="000000"/>
              </a:buClr>
              <a:buFont typeface="Arial"/>
              <a:buNone/>
            </a:pPr>
            <a:r>
              <a:t/>
            </a:r>
            <a:endParaRPr b="0" i="0" sz="11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ct val="25000"/>
              <a:buFont typeface="Calibri"/>
              <a:buNone/>
            </a:pPr>
            <a:r>
              <a:rPr b="0" i="0" lang="en-US" sz="1100" u="none" cap="none" strike="noStrike">
                <a:solidFill>
                  <a:schemeClr val="dk1"/>
                </a:solidFill>
                <a:latin typeface="Calibri"/>
                <a:ea typeface="Calibri"/>
                <a:cs typeface="Calibri"/>
                <a:sym typeface="Calibri"/>
              </a:rPr>
              <a:t>On Morality</a:t>
            </a:r>
          </a:p>
          <a:p>
            <a:pPr indent="0" lvl="0" marL="0" marR="0" rtl="0" algn="l">
              <a:lnSpc>
                <a:spcPct val="100000"/>
              </a:lnSpc>
              <a:spcBef>
                <a:spcPts val="0"/>
              </a:spcBef>
              <a:spcAft>
                <a:spcPts val="0"/>
              </a:spcAft>
              <a:buClr>
                <a:schemeClr val="dk1"/>
              </a:buClr>
              <a:buSzPct val="25000"/>
              <a:buFont typeface="Calibri"/>
              <a:buNone/>
            </a:pPr>
            <a:r>
              <a:rPr b="0" i="0" lang="en-US" sz="1100" u="none" cap="none" strike="noStrike">
                <a:solidFill>
                  <a:schemeClr val="dk1"/>
                </a:solidFill>
                <a:latin typeface="Calibri"/>
                <a:ea typeface="Calibri"/>
                <a:cs typeface="Calibri"/>
                <a:sym typeface="Calibri"/>
              </a:rPr>
              <a:t>Now, religion and morality are vital here, and it’s silly to say that patriotism could ever be more important than these. Politicians, as well as the common man, need to be pious and respectful. An entire book could not list all the ways that being a good politician is tied to being moral and religious. Be cautious to believe the notion that we can be moral without religion. Whatever may be conceded philosophically, reason and experience both forbid us to expect that national morality can prevail in exclusion of religious principle.</a:t>
            </a:r>
          </a:p>
          <a:p>
            <a:pPr indent="0" lvl="0" marL="0" marR="0" rtl="0" algn="l">
              <a:lnSpc>
                <a:spcPct val="100000"/>
              </a:lnSpc>
              <a:spcBef>
                <a:spcPts val="0"/>
              </a:spcBef>
              <a:spcAft>
                <a:spcPts val="0"/>
              </a:spcAft>
              <a:buClr>
                <a:srgbClr val="000000"/>
              </a:buClr>
              <a:buFont typeface="Arial"/>
              <a:buNone/>
            </a:pPr>
            <a:r>
              <a:t/>
            </a:r>
            <a:endParaRPr b="0" i="0" sz="11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ct val="25000"/>
              <a:buFont typeface="Calibri"/>
              <a:buNone/>
            </a:pPr>
            <a:r>
              <a:rPr b="0" i="0" lang="en-US" sz="1100" u="none" cap="none" strike="noStrike">
                <a:solidFill>
                  <a:schemeClr val="dk1"/>
                </a:solidFill>
                <a:latin typeface="Calibri"/>
                <a:ea typeface="Calibri"/>
                <a:cs typeface="Calibri"/>
                <a:sym typeface="Calibri"/>
              </a:rPr>
              <a:t>On Politicians</a:t>
            </a:r>
          </a:p>
          <a:p>
            <a:pPr indent="0" lvl="0" marL="0" marR="0" rtl="0" algn="l">
              <a:lnSpc>
                <a:spcPct val="100000"/>
              </a:lnSpc>
              <a:spcBef>
                <a:spcPts val="0"/>
              </a:spcBef>
              <a:spcAft>
                <a:spcPts val="0"/>
              </a:spcAft>
              <a:buClr>
                <a:schemeClr val="dk1"/>
              </a:buClr>
              <a:buSzPct val="25000"/>
              <a:buFont typeface="Calibri"/>
              <a:buNone/>
            </a:pPr>
            <a:r>
              <a:rPr b="0" i="0" lang="en-US" sz="1100" u="none" cap="none" strike="noStrike">
                <a:solidFill>
                  <a:schemeClr val="dk1"/>
                </a:solidFill>
                <a:latin typeface="Calibri"/>
                <a:ea typeface="Calibri"/>
                <a:cs typeface="Calibri"/>
                <a:sym typeface="Calibri"/>
              </a:rPr>
              <a:t>It is important that politicians, entrusted with their office, respect freedom by confining themselves to their respective office, never encroaching upon the constitutional sphere of another department. There’s this tendency to let all the power shift into one office, which inevitably creates tyranny (just look at human nature and how much we love power). Don't welcome change, just for the sake of change, without knowing full well what that change actually means.</a:t>
            </a:r>
          </a:p>
          <a:p>
            <a:pPr indent="0" lvl="0" marL="0" marR="0" rtl="0" algn="l">
              <a:lnSpc>
                <a:spcPct val="100000"/>
              </a:lnSpc>
              <a:spcBef>
                <a:spcPts val="0"/>
              </a:spcBef>
              <a:spcAft>
                <a:spcPts val="0"/>
              </a:spcAft>
              <a:buClr>
                <a:srgbClr val="000000"/>
              </a:buClr>
              <a:buFont typeface="Arial"/>
              <a:buNone/>
            </a:pPr>
            <a:r>
              <a:t/>
            </a:r>
            <a:endParaRPr b="0" i="0" sz="11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ct val="25000"/>
              <a:buFont typeface="Calibri"/>
              <a:buNone/>
            </a:pPr>
            <a:r>
              <a:rPr b="0" i="0" lang="en-US" sz="1100" u="none" cap="none" strike="noStrike">
                <a:solidFill>
                  <a:schemeClr val="dk1"/>
                </a:solidFill>
                <a:latin typeface="Calibri"/>
                <a:ea typeface="Calibri"/>
                <a:cs typeface="Calibri"/>
                <a:sym typeface="Calibri"/>
              </a:rPr>
              <a:t>On Foreign Alliances</a:t>
            </a:r>
          </a:p>
          <a:p>
            <a:pPr indent="0" lvl="0" marL="0" marR="0" rtl="0" algn="l">
              <a:lnSpc>
                <a:spcPct val="100000"/>
              </a:lnSpc>
              <a:spcBef>
                <a:spcPts val="0"/>
              </a:spcBef>
              <a:spcAft>
                <a:spcPts val="0"/>
              </a:spcAft>
              <a:buClr>
                <a:schemeClr val="dk1"/>
              </a:buClr>
              <a:buSzPct val="25000"/>
              <a:buFont typeface="Calibri"/>
              <a:buNone/>
            </a:pPr>
            <a:r>
              <a:rPr b="0" i="0" lang="en-US" sz="1100" u="none" cap="none" strike="noStrike">
                <a:solidFill>
                  <a:schemeClr val="dk1"/>
                </a:solidFill>
                <a:latin typeface="Calibri"/>
                <a:ea typeface="Calibri"/>
                <a:cs typeface="Calibri"/>
                <a:sym typeface="Calibri"/>
              </a:rPr>
              <a:t>It’ll help a lot if you can avoid permanent rivalries and permanent alliances. Constantly being enemies with a particular country makes you reactive, and can even lead you to war when you really don’t need to, it makes you a slave to them, anxious for any kind of feedback, good or ill. A nation under these influences may impel its government to war based on passion which good reason would reject.</a:t>
            </a:r>
            <a:r>
              <a:rPr b="1" i="0" lang="en-US" sz="1100" u="none" cap="none" strike="noStrike">
                <a:solidFill>
                  <a:schemeClr val="dk1"/>
                </a:solidFill>
                <a:latin typeface="Calibri"/>
                <a:ea typeface="Calibri"/>
                <a:cs typeface="Calibri"/>
                <a:sym typeface="Calibri"/>
              </a:rPr>
              <a:t> </a:t>
            </a:r>
            <a:r>
              <a:rPr b="0" i="0" lang="en-US" sz="1100" u="none" cap="none" strike="noStrike">
                <a:solidFill>
                  <a:schemeClr val="dk1"/>
                </a:solidFill>
                <a:latin typeface="Calibri"/>
                <a:ea typeface="Calibri"/>
                <a:cs typeface="Calibri"/>
                <a:sym typeface="Calibri"/>
              </a:rPr>
              <a:t>Likewise, a passionate alliance with another nation produces all kinds of problems. Sympathy for a favorite nation creates an illusion of common interests which may not actually exist and invite into one the enemies of the other.</a:t>
            </a:r>
          </a:p>
          <a:p>
            <a:pPr indent="0" lvl="0" marL="0" marR="0" rtl="0" algn="l">
              <a:lnSpc>
                <a:spcPct val="100000"/>
              </a:lnSpc>
              <a:spcBef>
                <a:spcPts val="0"/>
              </a:spcBef>
              <a:spcAft>
                <a:spcPts val="0"/>
              </a:spcAft>
              <a:buClr>
                <a:srgbClr val="000000"/>
              </a:buClr>
              <a:buFont typeface="Arial"/>
              <a:buNone/>
            </a:pPr>
            <a:r>
              <a:t/>
            </a:r>
            <a:endParaRPr b="0" i="0" sz="11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ct val="25000"/>
              <a:buFont typeface="Calibri"/>
              <a:buNone/>
            </a:pPr>
            <a:r>
              <a:rPr b="0" i="0" lang="en-US" sz="1100" u="none" cap="none" strike="noStrike">
                <a:solidFill>
                  <a:schemeClr val="dk1"/>
                </a:solidFill>
                <a:latin typeface="Calibri"/>
                <a:ea typeface="Calibri"/>
                <a:cs typeface="Calibri"/>
                <a:sym typeface="Calibri"/>
              </a:rPr>
              <a:t>On Education</a:t>
            </a:r>
          </a:p>
          <a:p>
            <a:pPr indent="0" lvl="0" marL="0" marR="0" rtl="0" algn="l">
              <a:lnSpc>
                <a:spcPct val="100000"/>
              </a:lnSpc>
              <a:spcBef>
                <a:spcPts val="0"/>
              </a:spcBef>
              <a:spcAft>
                <a:spcPts val="0"/>
              </a:spcAft>
              <a:buClr>
                <a:schemeClr val="dk1"/>
              </a:buClr>
              <a:buSzPct val="25000"/>
              <a:buFont typeface="Calibri"/>
              <a:buNone/>
            </a:pPr>
            <a:r>
              <a:rPr b="0" i="0" lang="en-US" sz="1100" u="none" cap="none" strike="noStrike">
                <a:solidFill>
                  <a:schemeClr val="dk1"/>
                </a:solidFill>
                <a:latin typeface="Calibri"/>
                <a:ea typeface="Calibri"/>
                <a:cs typeface="Calibri"/>
                <a:sym typeface="Calibri"/>
              </a:rPr>
              <a:t>Promote knowledge and institutions of its distribution (schools) as a high priority. Because the government will only be as smart as the average person.</a:t>
            </a:r>
          </a:p>
        </p:txBody>
      </p:sp>
      <p:sp>
        <p:nvSpPr>
          <p:cNvPr id="95" name="Shape 95"/>
          <p:cNvSpPr/>
          <p:nvPr/>
        </p:nvSpPr>
        <p:spPr>
          <a:xfrm>
            <a:off x="34564" y="9201539"/>
            <a:ext cx="7253339" cy="381000"/>
          </a:xfrm>
          <a:prstGeom prst="rect">
            <a:avLst/>
          </a:prstGeom>
          <a:solidFill>
            <a:schemeClr val="lt1"/>
          </a:solid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Font typeface="Arial"/>
              <a:buNone/>
            </a:pPr>
            <a:r>
              <a:t/>
            </a:r>
            <a:endParaRPr b="0" i="0" sz="1800" u="none" cap="none" strike="noStrike">
              <a:solidFill>
                <a:schemeClr val="dk1"/>
              </a:solidFill>
              <a:latin typeface="Calibri"/>
              <a:ea typeface="Calibri"/>
              <a:cs typeface="Calibri"/>
              <a:sym typeface="Calibri"/>
            </a:endParaRPr>
          </a:p>
        </p:txBody>
      </p:sp>
      <p:sp>
        <p:nvSpPr>
          <p:cNvPr id="96" name="Shape 96"/>
          <p:cNvSpPr txBox="1"/>
          <p:nvPr/>
        </p:nvSpPr>
        <p:spPr>
          <a:xfrm>
            <a:off x="1920238" y="9250242"/>
            <a:ext cx="1371598" cy="307777"/>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i="0" lang="en-US" sz="1400" u="none" cap="none" strike="noStrike">
                <a:solidFill>
                  <a:schemeClr val="dk1"/>
                </a:solidFill>
                <a:latin typeface="Calibri"/>
                <a:ea typeface="Calibri"/>
                <a:cs typeface="Calibri"/>
                <a:sym typeface="Calibri"/>
              </a:rPr>
              <a:t>+  important</a:t>
            </a:r>
          </a:p>
        </p:txBody>
      </p:sp>
      <p:sp>
        <p:nvSpPr>
          <p:cNvPr id="97" name="Shape 97"/>
          <p:cNvSpPr txBox="1"/>
          <p:nvPr/>
        </p:nvSpPr>
        <p:spPr>
          <a:xfrm>
            <a:off x="3015343" y="9253792"/>
            <a:ext cx="1371598" cy="307777"/>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i="0" lang="en-US" sz="1400" u="none" cap="none" strike="noStrike">
                <a:solidFill>
                  <a:schemeClr val="dk1"/>
                </a:solidFill>
                <a:latin typeface="Calibri"/>
                <a:ea typeface="Calibri"/>
                <a:cs typeface="Calibri"/>
                <a:sym typeface="Calibri"/>
              </a:rPr>
              <a:t>?  I don’t get it</a:t>
            </a:r>
          </a:p>
        </p:txBody>
      </p:sp>
      <p:cxnSp>
        <p:nvCxnSpPr>
          <p:cNvPr id="98" name="Shape 98"/>
          <p:cNvCxnSpPr/>
          <p:nvPr/>
        </p:nvCxnSpPr>
        <p:spPr>
          <a:xfrm>
            <a:off x="3048000" y="9236375"/>
            <a:ext cx="0" cy="307777"/>
          </a:xfrm>
          <a:prstGeom prst="straightConnector1">
            <a:avLst/>
          </a:prstGeom>
          <a:noFill/>
          <a:ln cap="flat" cmpd="sng" w="9525">
            <a:solidFill>
              <a:schemeClr val="dk1"/>
            </a:solidFill>
            <a:prstDash val="solid"/>
            <a:round/>
            <a:headEnd len="med" w="med" type="none"/>
            <a:tailEnd len="med" w="med" type="none"/>
          </a:ln>
        </p:spPr>
      </p:cxnSp>
      <p:sp>
        <p:nvSpPr>
          <p:cNvPr id="99" name="Shape 99"/>
          <p:cNvSpPr txBox="1"/>
          <p:nvPr/>
        </p:nvSpPr>
        <p:spPr>
          <a:xfrm>
            <a:off x="4191000" y="9248635"/>
            <a:ext cx="1447800" cy="307777"/>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i="0" lang="en-US" sz="1400" u="none" cap="none" strike="noStrike">
                <a:solidFill>
                  <a:schemeClr val="dk1"/>
                </a:solidFill>
                <a:latin typeface="Calibri"/>
                <a:ea typeface="Calibri"/>
                <a:cs typeface="Calibri"/>
                <a:sym typeface="Calibri"/>
              </a:rPr>
              <a:t>=  Reminds me of</a:t>
            </a:r>
          </a:p>
        </p:txBody>
      </p:sp>
      <p:cxnSp>
        <p:nvCxnSpPr>
          <p:cNvPr id="100" name="Shape 100"/>
          <p:cNvCxnSpPr/>
          <p:nvPr/>
        </p:nvCxnSpPr>
        <p:spPr>
          <a:xfrm>
            <a:off x="4206237" y="9236375"/>
            <a:ext cx="0" cy="307777"/>
          </a:xfrm>
          <a:prstGeom prst="straightConnector1">
            <a:avLst/>
          </a:prstGeom>
          <a:noFill/>
          <a:ln cap="flat" cmpd="sng" w="9525">
            <a:solidFill>
              <a:schemeClr val="dk1"/>
            </a:solidFill>
            <a:prstDash val="solid"/>
            <a:round/>
            <a:headEnd len="med" w="med" type="none"/>
            <a:tailEnd len="med" w="med" type="none"/>
          </a:ln>
        </p:spPr>
      </p:cxnSp>
      <p:sp>
        <p:nvSpPr>
          <p:cNvPr id="101" name="Shape 101"/>
          <p:cNvSpPr txBox="1"/>
          <p:nvPr/>
        </p:nvSpPr>
        <p:spPr>
          <a:xfrm>
            <a:off x="5562600" y="9257342"/>
            <a:ext cx="1371598" cy="307777"/>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i="0" lang="en-US" sz="1400" u="none" cap="none" strike="noStrike">
                <a:solidFill>
                  <a:schemeClr val="dk1"/>
                </a:solidFill>
                <a:latin typeface="Calibri"/>
                <a:ea typeface="Calibri"/>
                <a:cs typeface="Calibri"/>
                <a:sym typeface="Calibri"/>
              </a:rPr>
              <a:t> : ) Like</a:t>
            </a:r>
          </a:p>
        </p:txBody>
      </p:sp>
      <p:cxnSp>
        <p:nvCxnSpPr>
          <p:cNvPr id="102" name="Shape 102"/>
          <p:cNvCxnSpPr/>
          <p:nvPr/>
        </p:nvCxnSpPr>
        <p:spPr>
          <a:xfrm>
            <a:off x="5588726" y="9234192"/>
            <a:ext cx="0" cy="307777"/>
          </a:xfrm>
          <a:prstGeom prst="straightConnector1">
            <a:avLst/>
          </a:prstGeom>
          <a:noFill/>
          <a:ln cap="flat" cmpd="sng" w="9525">
            <a:solidFill>
              <a:schemeClr val="dk1"/>
            </a:solidFill>
            <a:prstDash val="solid"/>
            <a:round/>
            <a:headEnd len="med" w="med" type="none"/>
            <a:tailEnd len="med" w="med" type="none"/>
          </a:ln>
        </p:spPr>
      </p:cxnSp>
      <p:sp>
        <p:nvSpPr>
          <p:cNvPr id="103" name="Shape 103"/>
          <p:cNvSpPr txBox="1"/>
          <p:nvPr/>
        </p:nvSpPr>
        <p:spPr>
          <a:xfrm>
            <a:off x="6172200" y="9260321"/>
            <a:ext cx="1371598" cy="307777"/>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i="0" lang="en-US" sz="1400" u="none" cap="none" strike="noStrike">
                <a:solidFill>
                  <a:schemeClr val="dk1"/>
                </a:solidFill>
                <a:latin typeface="Calibri"/>
                <a:ea typeface="Calibri"/>
                <a:cs typeface="Calibri"/>
                <a:sym typeface="Calibri"/>
              </a:rPr>
              <a:t> : ( Don’t like</a:t>
            </a:r>
          </a:p>
        </p:txBody>
      </p:sp>
      <p:cxnSp>
        <p:nvCxnSpPr>
          <p:cNvPr id="104" name="Shape 104"/>
          <p:cNvCxnSpPr/>
          <p:nvPr/>
        </p:nvCxnSpPr>
        <p:spPr>
          <a:xfrm>
            <a:off x="6248400" y="9227664"/>
            <a:ext cx="0" cy="307777"/>
          </a:xfrm>
          <a:prstGeom prst="straightConnector1">
            <a:avLst/>
          </a:prstGeom>
          <a:noFill/>
          <a:ln cap="flat" cmpd="sng" w="9525">
            <a:solidFill>
              <a:schemeClr val="dk1"/>
            </a:solidFill>
            <a:prstDash val="solid"/>
            <a:round/>
            <a:headEnd len="med" w="med" type="none"/>
            <a:tailEnd len="med" w="med" type="none"/>
          </a:ln>
        </p:spPr>
      </p:cxnSp>
      <p:sp>
        <p:nvSpPr>
          <p:cNvPr id="105" name="Shape 105"/>
          <p:cNvSpPr txBox="1"/>
          <p:nvPr/>
        </p:nvSpPr>
        <p:spPr>
          <a:xfrm>
            <a:off x="34564" y="7972425"/>
            <a:ext cx="2480036" cy="116955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1" i="0" lang="en-US" sz="1000" u="none" cap="none" strike="noStrike">
                <a:solidFill>
                  <a:schemeClr val="dk1"/>
                </a:solidFill>
                <a:latin typeface="Calibri"/>
                <a:ea typeface="Calibri"/>
                <a:cs typeface="Calibri"/>
                <a:sym typeface="Calibri"/>
              </a:rPr>
              <a:t>Visual Response</a:t>
            </a:r>
            <a:r>
              <a:rPr b="0" i="0" lang="en-US" sz="1000" u="none" cap="none" strike="noStrike">
                <a:solidFill>
                  <a:schemeClr val="dk1"/>
                </a:solidFill>
                <a:latin typeface="Calibri"/>
                <a:ea typeface="Calibri"/>
                <a:cs typeface="Calibri"/>
                <a:sym typeface="Calibri"/>
              </a:rPr>
              <a:t> – </a:t>
            </a:r>
          </a:p>
          <a:p>
            <a:pPr indent="0" lvl="0" marL="0" marR="0" rtl="0" algn="l">
              <a:lnSpc>
                <a:spcPct val="100000"/>
              </a:lnSpc>
              <a:spcBef>
                <a:spcPts val="0"/>
              </a:spcBef>
              <a:spcAft>
                <a:spcPts val="0"/>
              </a:spcAft>
              <a:buClr>
                <a:schemeClr val="dk1"/>
              </a:buClr>
              <a:buSzPct val="25000"/>
              <a:buFont typeface="Calibri"/>
              <a:buNone/>
            </a:pPr>
            <a:r>
              <a:rPr b="0" i="0" lang="en-US" sz="1000" u="none" cap="none" strike="noStrike">
                <a:solidFill>
                  <a:schemeClr val="dk1"/>
                </a:solidFill>
                <a:latin typeface="Calibri"/>
                <a:ea typeface="Calibri"/>
                <a:cs typeface="Calibri"/>
                <a:sym typeface="Calibri"/>
              </a:rPr>
              <a:t>Visualize what the author is saying and draw an illustration in the margin. </a:t>
            </a:r>
          </a:p>
          <a:p>
            <a:pPr indent="0" lvl="0" marL="0" marR="0" rtl="0" algn="l">
              <a:lnSpc>
                <a:spcPct val="100000"/>
              </a:lnSpc>
              <a:spcBef>
                <a:spcPts val="0"/>
              </a:spcBef>
              <a:spcAft>
                <a:spcPts val="0"/>
              </a:spcAft>
              <a:buClr>
                <a:schemeClr val="dk1"/>
              </a:buClr>
              <a:buSzPct val="25000"/>
              <a:buFont typeface="Calibri"/>
              <a:buNone/>
            </a:pPr>
            <a:r>
              <a:rPr b="0" i="0" lang="en-US" sz="1000" u="none" cap="none" strike="noStrike">
                <a:solidFill>
                  <a:schemeClr val="dk1"/>
                </a:solidFill>
                <a:latin typeface="Calibri"/>
                <a:ea typeface="Calibri"/>
                <a:cs typeface="Calibri"/>
                <a:sym typeface="Calibri"/>
              </a:rPr>
              <a:t>Ask yourself:</a:t>
            </a:r>
          </a:p>
          <a:p>
            <a:pPr indent="0" lvl="0" marL="0" marR="0" rtl="0" algn="l">
              <a:lnSpc>
                <a:spcPct val="100000"/>
              </a:lnSpc>
              <a:spcBef>
                <a:spcPts val="0"/>
              </a:spcBef>
              <a:spcAft>
                <a:spcPts val="0"/>
              </a:spcAft>
              <a:buClr>
                <a:schemeClr val="dk1"/>
              </a:buClr>
              <a:buSzPct val="25000"/>
              <a:buFont typeface="Calibri"/>
              <a:buNone/>
            </a:pPr>
            <a:r>
              <a:rPr b="0" i="0" lang="en-US" sz="1000" u="none" cap="none" strike="noStrike">
                <a:solidFill>
                  <a:schemeClr val="dk1"/>
                </a:solidFill>
                <a:latin typeface="Calibri"/>
                <a:ea typeface="Calibri"/>
                <a:cs typeface="Calibri"/>
                <a:sym typeface="Calibri"/>
              </a:rPr>
              <a:t>-What does this look like?</a:t>
            </a:r>
          </a:p>
          <a:p>
            <a:pPr indent="0" lvl="0" marL="0" marR="0" rtl="0" algn="l">
              <a:lnSpc>
                <a:spcPct val="100000"/>
              </a:lnSpc>
              <a:spcBef>
                <a:spcPts val="0"/>
              </a:spcBef>
              <a:spcAft>
                <a:spcPts val="0"/>
              </a:spcAft>
              <a:buClr>
                <a:schemeClr val="dk1"/>
              </a:buClr>
              <a:buSzPct val="25000"/>
              <a:buFont typeface="Calibri"/>
              <a:buNone/>
            </a:pPr>
            <a:r>
              <a:rPr b="0" i="0" lang="en-US" sz="1000" u="none" cap="none" strike="noStrike">
                <a:solidFill>
                  <a:schemeClr val="dk1"/>
                </a:solidFill>
                <a:latin typeface="Calibri"/>
                <a:ea typeface="Calibri"/>
                <a:cs typeface="Calibri"/>
                <a:sym typeface="Calibri"/>
              </a:rPr>
              <a:t>-How can I draw this concept/idea?</a:t>
            </a:r>
          </a:p>
          <a:p>
            <a:pPr indent="0" lvl="0" marL="0" marR="0" rtl="0" algn="l">
              <a:lnSpc>
                <a:spcPct val="100000"/>
              </a:lnSpc>
              <a:spcBef>
                <a:spcPts val="0"/>
              </a:spcBef>
              <a:spcAft>
                <a:spcPts val="0"/>
              </a:spcAft>
              <a:buClr>
                <a:schemeClr val="dk1"/>
              </a:buClr>
              <a:buSzPct val="25000"/>
              <a:buFont typeface="Calibri"/>
              <a:buNone/>
            </a:pPr>
            <a:r>
              <a:rPr b="0" i="0" lang="en-US" sz="1000" u="none" cap="none" strike="noStrike">
                <a:solidFill>
                  <a:schemeClr val="dk1"/>
                </a:solidFill>
                <a:latin typeface="Calibri"/>
                <a:ea typeface="Calibri"/>
                <a:cs typeface="Calibri"/>
                <a:sym typeface="Calibri"/>
              </a:rPr>
              <a:t>-What symbol best represents this idea?</a:t>
            </a:r>
          </a:p>
        </p:txBody>
      </p:sp>
      <p:sp>
        <p:nvSpPr>
          <p:cNvPr id="106" name="Shape 106"/>
          <p:cNvSpPr txBox="1"/>
          <p:nvPr/>
        </p:nvSpPr>
        <p:spPr>
          <a:xfrm>
            <a:off x="2411691" y="7938107"/>
            <a:ext cx="2480036" cy="132343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1" i="0" lang="en-US" sz="1000" u="none" cap="none" strike="noStrike">
                <a:solidFill>
                  <a:schemeClr val="dk1"/>
                </a:solidFill>
                <a:latin typeface="Calibri"/>
                <a:ea typeface="Calibri"/>
                <a:cs typeface="Calibri"/>
                <a:sym typeface="Calibri"/>
              </a:rPr>
              <a:t>Connect</a:t>
            </a:r>
            <a:r>
              <a:rPr b="0" i="0" lang="en-US" sz="1000" u="none" cap="none" strike="noStrike">
                <a:solidFill>
                  <a:schemeClr val="dk1"/>
                </a:solidFill>
                <a:latin typeface="Calibri"/>
                <a:ea typeface="Calibri"/>
                <a:cs typeface="Calibri"/>
                <a:sym typeface="Calibri"/>
              </a:rPr>
              <a:t> – </a:t>
            </a:r>
          </a:p>
          <a:p>
            <a:pPr indent="0" lvl="0" marL="0" marR="0" rtl="0" algn="l">
              <a:lnSpc>
                <a:spcPct val="100000"/>
              </a:lnSpc>
              <a:spcBef>
                <a:spcPts val="0"/>
              </a:spcBef>
              <a:spcAft>
                <a:spcPts val="0"/>
              </a:spcAft>
              <a:buClr>
                <a:schemeClr val="dk1"/>
              </a:buClr>
              <a:buSzPct val="25000"/>
              <a:buFont typeface="Calibri"/>
              <a:buNone/>
            </a:pPr>
            <a:r>
              <a:rPr b="0" i="0" lang="en-US" sz="1000" u="none" cap="none" strike="noStrike">
                <a:solidFill>
                  <a:schemeClr val="dk1"/>
                </a:solidFill>
                <a:latin typeface="Calibri"/>
                <a:ea typeface="Calibri"/>
                <a:cs typeface="Calibri"/>
                <a:sym typeface="Calibri"/>
              </a:rPr>
              <a:t>Make connections within the reading to your own life and to the world.</a:t>
            </a:r>
          </a:p>
          <a:p>
            <a:pPr indent="0" lvl="0" marL="0" marR="0" rtl="0" algn="l">
              <a:lnSpc>
                <a:spcPct val="100000"/>
              </a:lnSpc>
              <a:spcBef>
                <a:spcPts val="0"/>
              </a:spcBef>
              <a:spcAft>
                <a:spcPts val="0"/>
              </a:spcAft>
              <a:buClr>
                <a:schemeClr val="dk1"/>
              </a:buClr>
              <a:buSzPct val="25000"/>
              <a:buFont typeface="Calibri"/>
              <a:buNone/>
            </a:pPr>
            <a:r>
              <a:rPr b="0" i="0" lang="en-US" sz="1000" u="none" cap="none" strike="noStrike">
                <a:solidFill>
                  <a:schemeClr val="dk1"/>
                </a:solidFill>
                <a:latin typeface="Calibri"/>
                <a:ea typeface="Calibri"/>
                <a:cs typeface="Calibri"/>
                <a:sym typeface="Calibri"/>
              </a:rPr>
              <a:t>Ask yourself:</a:t>
            </a:r>
          </a:p>
          <a:p>
            <a:pPr indent="0" lvl="0" marL="0" marR="0" rtl="0" algn="l">
              <a:lnSpc>
                <a:spcPct val="100000"/>
              </a:lnSpc>
              <a:spcBef>
                <a:spcPts val="0"/>
              </a:spcBef>
              <a:spcAft>
                <a:spcPts val="0"/>
              </a:spcAft>
              <a:buClr>
                <a:schemeClr val="dk1"/>
              </a:buClr>
              <a:buSzPct val="25000"/>
              <a:buFont typeface="Calibri"/>
              <a:buNone/>
            </a:pPr>
            <a:r>
              <a:rPr b="0" i="0" lang="en-US" sz="1000" u="none" cap="none" strike="noStrike">
                <a:solidFill>
                  <a:schemeClr val="dk1"/>
                </a:solidFill>
                <a:latin typeface="Calibri"/>
                <a:ea typeface="Calibri"/>
                <a:cs typeface="Calibri"/>
                <a:sym typeface="Calibri"/>
              </a:rPr>
              <a:t>-How does this relate to me?</a:t>
            </a:r>
          </a:p>
          <a:p>
            <a:pPr indent="0" lvl="0" marL="0" marR="0" rtl="0" algn="l">
              <a:lnSpc>
                <a:spcPct val="100000"/>
              </a:lnSpc>
              <a:spcBef>
                <a:spcPts val="0"/>
              </a:spcBef>
              <a:spcAft>
                <a:spcPts val="0"/>
              </a:spcAft>
              <a:buClr>
                <a:schemeClr val="dk1"/>
              </a:buClr>
              <a:buSzPct val="25000"/>
              <a:buFont typeface="Calibri"/>
              <a:buNone/>
            </a:pPr>
            <a:r>
              <a:rPr b="0" i="0" lang="en-US" sz="1000" u="none" cap="none" strike="noStrike">
                <a:solidFill>
                  <a:schemeClr val="dk1"/>
                </a:solidFill>
                <a:latin typeface="Calibri"/>
                <a:ea typeface="Calibri"/>
                <a:cs typeface="Calibri"/>
                <a:sym typeface="Calibri"/>
              </a:rPr>
              <a:t>-How does this relate to other parts of the text?</a:t>
            </a:r>
          </a:p>
          <a:p>
            <a:pPr indent="0" lvl="0" marL="0" marR="0" rtl="0" algn="l">
              <a:lnSpc>
                <a:spcPct val="100000"/>
              </a:lnSpc>
              <a:spcBef>
                <a:spcPts val="0"/>
              </a:spcBef>
              <a:spcAft>
                <a:spcPts val="0"/>
              </a:spcAft>
              <a:buClr>
                <a:schemeClr val="dk1"/>
              </a:buClr>
              <a:buSzPct val="25000"/>
              <a:buFont typeface="Calibri"/>
              <a:buNone/>
            </a:pPr>
            <a:r>
              <a:rPr b="0" i="0" lang="en-US" sz="1000" u="none" cap="none" strike="noStrike">
                <a:solidFill>
                  <a:schemeClr val="dk1"/>
                </a:solidFill>
                <a:latin typeface="Calibri"/>
                <a:ea typeface="Calibri"/>
                <a:cs typeface="Calibri"/>
                <a:sym typeface="Calibri"/>
              </a:rPr>
              <a:t>-How does this relate to the world?</a:t>
            </a:r>
          </a:p>
        </p:txBody>
      </p:sp>
      <p:sp>
        <p:nvSpPr>
          <p:cNvPr id="107" name="Shape 107"/>
          <p:cNvSpPr txBox="1"/>
          <p:nvPr/>
        </p:nvSpPr>
        <p:spPr>
          <a:xfrm>
            <a:off x="4807867" y="7953375"/>
            <a:ext cx="2480036" cy="116955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1" i="0" lang="en-US" sz="1000" u="none" cap="none" strike="noStrike">
                <a:solidFill>
                  <a:schemeClr val="dk1"/>
                </a:solidFill>
                <a:latin typeface="Calibri"/>
                <a:ea typeface="Calibri"/>
                <a:cs typeface="Calibri"/>
                <a:sym typeface="Calibri"/>
              </a:rPr>
              <a:t>Question</a:t>
            </a:r>
            <a:r>
              <a:rPr b="0" i="0" lang="en-US" sz="1000" u="none" cap="none" strike="noStrike">
                <a:solidFill>
                  <a:schemeClr val="dk1"/>
                </a:solidFill>
                <a:latin typeface="Calibri"/>
                <a:ea typeface="Calibri"/>
                <a:cs typeface="Calibri"/>
                <a:sym typeface="Calibri"/>
              </a:rPr>
              <a:t> -</a:t>
            </a:r>
          </a:p>
          <a:p>
            <a:pPr indent="0" lvl="0" marL="0" marR="0" rtl="0" algn="l">
              <a:lnSpc>
                <a:spcPct val="100000"/>
              </a:lnSpc>
              <a:spcBef>
                <a:spcPts val="0"/>
              </a:spcBef>
              <a:spcAft>
                <a:spcPts val="0"/>
              </a:spcAft>
              <a:buClr>
                <a:schemeClr val="dk1"/>
              </a:buClr>
              <a:buSzPct val="25000"/>
              <a:buFont typeface="Calibri"/>
              <a:buNone/>
            </a:pPr>
            <a:r>
              <a:rPr b="0" i="0" lang="en-US" sz="1000" u="none" cap="none" strike="noStrike">
                <a:solidFill>
                  <a:schemeClr val="dk1"/>
                </a:solidFill>
                <a:latin typeface="Calibri"/>
                <a:ea typeface="Calibri"/>
                <a:cs typeface="Calibri"/>
                <a:sym typeface="Calibri"/>
              </a:rPr>
              <a:t>Question both the ideas in and your own understanding of a text.</a:t>
            </a:r>
          </a:p>
          <a:p>
            <a:pPr indent="0" lvl="0" marL="0" marR="0" rtl="0" algn="l">
              <a:lnSpc>
                <a:spcPct val="100000"/>
              </a:lnSpc>
              <a:spcBef>
                <a:spcPts val="0"/>
              </a:spcBef>
              <a:spcAft>
                <a:spcPts val="0"/>
              </a:spcAft>
              <a:buClr>
                <a:schemeClr val="dk1"/>
              </a:buClr>
              <a:buSzPct val="25000"/>
              <a:buFont typeface="Calibri"/>
              <a:buNone/>
            </a:pPr>
            <a:r>
              <a:rPr b="0" i="0" lang="en-US" sz="1000" u="none" cap="none" strike="noStrike">
                <a:solidFill>
                  <a:schemeClr val="dk1"/>
                </a:solidFill>
                <a:latin typeface="Calibri"/>
                <a:ea typeface="Calibri"/>
                <a:cs typeface="Calibri"/>
                <a:sym typeface="Calibri"/>
              </a:rPr>
              <a:t>Ask yourself:</a:t>
            </a:r>
          </a:p>
          <a:p>
            <a:pPr indent="0" lvl="0" marL="0" marR="0" rtl="0" algn="l">
              <a:lnSpc>
                <a:spcPct val="100000"/>
              </a:lnSpc>
              <a:spcBef>
                <a:spcPts val="0"/>
              </a:spcBef>
              <a:spcAft>
                <a:spcPts val="0"/>
              </a:spcAft>
              <a:buClr>
                <a:schemeClr val="dk1"/>
              </a:buClr>
              <a:buSzPct val="25000"/>
              <a:buFont typeface="Calibri"/>
              <a:buNone/>
            </a:pPr>
            <a:r>
              <a:rPr b="0" i="0" lang="en-US" sz="1000" u="none" cap="none" strike="noStrike">
                <a:solidFill>
                  <a:schemeClr val="dk1"/>
                </a:solidFill>
                <a:latin typeface="Calibri"/>
                <a:ea typeface="Calibri"/>
                <a:cs typeface="Calibri"/>
                <a:sym typeface="Calibri"/>
              </a:rPr>
              <a:t>-What is the author saying here?</a:t>
            </a:r>
          </a:p>
          <a:p>
            <a:pPr indent="0" lvl="0" marL="0" marR="0" rtl="0" algn="l">
              <a:lnSpc>
                <a:spcPct val="100000"/>
              </a:lnSpc>
              <a:spcBef>
                <a:spcPts val="0"/>
              </a:spcBef>
              <a:spcAft>
                <a:spcPts val="0"/>
              </a:spcAft>
              <a:buClr>
                <a:schemeClr val="dk1"/>
              </a:buClr>
              <a:buSzPct val="25000"/>
              <a:buFont typeface="Calibri"/>
              <a:buNone/>
            </a:pPr>
            <a:r>
              <a:rPr b="0" i="0" lang="en-US" sz="1000" u="none" cap="none" strike="noStrike">
                <a:solidFill>
                  <a:schemeClr val="dk1"/>
                </a:solidFill>
                <a:latin typeface="Calibri"/>
                <a:ea typeface="Calibri"/>
                <a:cs typeface="Calibri"/>
                <a:sym typeface="Calibri"/>
              </a:rPr>
              <a:t>-What is the purpose of this section/word?</a:t>
            </a:r>
          </a:p>
          <a:p>
            <a:pPr indent="0" lvl="0" marL="0" marR="0" rtl="0" algn="l">
              <a:lnSpc>
                <a:spcPct val="100000"/>
              </a:lnSpc>
              <a:spcBef>
                <a:spcPts val="0"/>
              </a:spcBef>
              <a:spcAft>
                <a:spcPts val="0"/>
              </a:spcAft>
              <a:buClr>
                <a:schemeClr val="dk1"/>
              </a:buClr>
              <a:buSzPct val="25000"/>
              <a:buFont typeface="Calibri"/>
              <a:buNone/>
            </a:pPr>
            <a:r>
              <a:rPr b="0" i="0" lang="en-US" sz="1000" u="none" cap="none" strike="noStrike">
                <a:solidFill>
                  <a:schemeClr val="dk1"/>
                </a:solidFill>
                <a:latin typeface="Calibri"/>
                <a:ea typeface="Calibri"/>
                <a:cs typeface="Calibri"/>
                <a:sym typeface="Calibri"/>
              </a:rPr>
              <a:t>-What do I agree/disagree with?</a:t>
            </a:r>
          </a:p>
        </p:txBody>
      </p:sp>
      <p:sp>
        <p:nvSpPr>
          <p:cNvPr id="108" name="Shape 108"/>
          <p:cNvSpPr/>
          <p:nvPr/>
        </p:nvSpPr>
        <p:spPr>
          <a:xfrm>
            <a:off x="34564" y="7972425"/>
            <a:ext cx="7253339" cy="1232508"/>
          </a:xfrm>
          <a:prstGeom prst="rect">
            <a:avLst/>
          </a:prstGeom>
          <a:noFill/>
          <a:ln cap="flat" cmpd="sng" w="28575">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Font typeface="Arial"/>
              <a:buNone/>
            </a:pPr>
            <a:r>
              <a:t/>
            </a:r>
            <a:endParaRPr b="0" i="0" sz="1800" u="none" cap="none" strike="noStrike">
              <a:solidFill>
                <a:schemeClr val="lt1"/>
              </a:solidFill>
              <a:latin typeface="Calibri"/>
              <a:ea typeface="Calibri"/>
              <a:cs typeface="Calibri"/>
              <a:sym typeface="Calibri"/>
            </a:endParaRPr>
          </a:p>
        </p:txBody>
      </p:sp>
      <p:cxnSp>
        <p:nvCxnSpPr>
          <p:cNvPr id="109" name="Shape 109"/>
          <p:cNvCxnSpPr/>
          <p:nvPr/>
        </p:nvCxnSpPr>
        <p:spPr>
          <a:xfrm>
            <a:off x="4800600" y="7973675"/>
            <a:ext cx="0" cy="1253991"/>
          </a:xfrm>
          <a:prstGeom prst="straightConnector1">
            <a:avLst/>
          </a:prstGeom>
          <a:noFill/>
          <a:ln cap="flat" cmpd="sng" w="9525">
            <a:solidFill>
              <a:schemeClr val="dk1"/>
            </a:solidFill>
            <a:prstDash val="solid"/>
            <a:round/>
            <a:headEnd len="med" w="med" type="none"/>
            <a:tailEnd len="med" w="med" type="none"/>
          </a:ln>
        </p:spPr>
      </p:cxnSp>
      <p:sp>
        <p:nvSpPr>
          <p:cNvPr id="110" name="Shape 110"/>
          <p:cNvSpPr txBox="1"/>
          <p:nvPr/>
        </p:nvSpPr>
        <p:spPr>
          <a:xfrm>
            <a:off x="2905263" y="7721796"/>
            <a:ext cx="1386835" cy="307777"/>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Calibri"/>
              <a:buNone/>
            </a:pPr>
            <a:r>
              <a:rPr b="0" i="0" lang="en-US" sz="1400" u="none" cap="none" strike="noStrike">
                <a:solidFill>
                  <a:schemeClr val="dk1"/>
                </a:solidFill>
                <a:latin typeface="Calibri"/>
                <a:ea typeface="Calibri"/>
                <a:cs typeface="Calibri"/>
                <a:sym typeface="Calibri"/>
              </a:rPr>
              <a:t>Interacts</a:t>
            </a:r>
          </a:p>
        </p:txBody>
      </p:sp>
      <p:sp>
        <p:nvSpPr>
          <p:cNvPr id="111" name="Shape 111"/>
          <p:cNvSpPr/>
          <p:nvPr/>
        </p:nvSpPr>
        <p:spPr>
          <a:xfrm>
            <a:off x="3048000" y="7788578"/>
            <a:ext cx="1158237" cy="183846"/>
          </a:xfrm>
          <a:prstGeom prst="rect">
            <a:avLst/>
          </a:prstGeom>
          <a:no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Font typeface="Arial"/>
              <a:buNone/>
            </a:pPr>
            <a:r>
              <a:t/>
            </a:r>
            <a:endParaRPr b="0" i="0" sz="1800" u="none" cap="none" strike="noStrike">
              <a:solidFill>
                <a:schemeClr val="lt1"/>
              </a:solidFill>
              <a:latin typeface="Calibri"/>
              <a:ea typeface="Calibri"/>
              <a:cs typeface="Calibri"/>
              <a:sym typeface="Calibri"/>
            </a:endParaRPr>
          </a:p>
        </p:txBody>
      </p:sp>
      <p:sp>
        <p:nvSpPr>
          <p:cNvPr id="112" name="Shape 112"/>
          <p:cNvSpPr txBox="1"/>
          <p:nvPr/>
        </p:nvSpPr>
        <p:spPr>
          <a:xfrm>
            <a:off x="8026" y="9253792"/>
            <a:ext cx="1138050" cy="307777"/>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1" i="0" lang="en-US" sz="1400" u="none" cap="none" strike="noStrike">
                <a:solidFill>
                  <a:schemeClr val="dk1"/>
                </a:solidFill>
                <a:latin typeface="Calibri"/>
                <a:ea typeface="Calibri"/>
                <a:cs typeface="Calibri"/>
                <a:sym typeface="Calibri"/>
              </a:rPr>
              <a:t>MTT Icons:</a:t>
            </a:r>
          </a:p>
        </p:txBody>
      </p:sp>
      <p:sp>
        <p:nvSpPr>
          <p:cNvPr id="113" name="Shape 113"/>
          <p:cNvSpPr txBox="1"/>
          <p:nvPr/>
        </p:nvSpPr>
        <p:spPr>
          <a:xfrm>
            <a:off x="808622" y="9241703"/>
            <a:ext cx="1371598" cy="307777"/>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i="0" lang="en-US" sz="1400" u="none" cap="none" strike="noStrike">
                <a:solidFill>
                  <a:schemeClr val="dk1"/>
                </a:solidFill>
                <a:latin typeface="Calibri"/>
                <a:ea typeface="Calibri"/>
                <a:cs typeface="Calibri"/>
                <a:sym typeface="Calibri"/>
              </a:rPr>
              <a:t>!  interesting</a:t>
            </a:r>
          </a:p>
        </p:txBody>
      </p:sp>
      <p:cxnSp>
        <p:nvCxnSpPr>
          <p:cNvPr id="114" name="Shape 114"/>
          <p:cNvCxnSpPr/>
          <p:nvPr/>
        </p:nvCxnSpPr>
        <p:spPr>
          <a:xfrm>
            <a:off x="1981200" y="9241703"/>
            <a:ext cx="0" cy="307777"/>
          </a:xfrm>
          <a:prstGeom prst="straightConnector1">
            <a:avLst/>
          </a:prstGeom>
          <a:noFill/>
          <a:ln cap="flat" cmpd="sng" w="9525">
            <a:solidFill>
              <a:schemeClr val="dk1"/>
            </a:solidFill>
            <a:prstDash val="solid"/>
            <a:round/>
            <a:headEnd len="med" w="med" type="none"/>
            <a:tailEnd len="med" w="med" type="none"/>
          </a:ln>
        </p:spPr>
      </p:cxn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p:nvPr/>
        </p:nvSpPr>
        <p:spPr>
          <a:xfrm>
            <a:off x="0" y="0"/>
            <a:ext cx="7086600" cy="8586966"/>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Calibri"/>
              <a:buAutoNum type="arabicPeriod"/>
            </a:pPr>
            <a:r>
              <a:rPr b="0" i="0" lang="en-US" sz="1200" u="none" cap="none" strike="noStrike">
                <a:solidFill>
                  <a:schemeClr val="dk1"/>
                </a:solidFill>
                <a:latin typeface="Calibri"/>
                <a:ea typeface="Calibri"/>
                <a:cs typeface="Calibri"/>
                <a:sym typeface="Calibri"/>
              </a:rPr>
              <a:t>Washington said we “have to be Americans before all else” in order to preserve this nation. Do you agree with him? Explain.</a:t>
            </a: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ct val="100000"/>
              <a:buFont typeface="Calibri"/>
              <a:buAutoNum type="arabicPeriod"/>
            </a:pPr>
            <a:r>
              <a:rPr b="0" i="0" lang="en-US" sz="1200" u="none" cap="none" strike="noStrike">
                <a:solidFill>
                  <a:schemeClr val="dk1"/>
                </a:solidFill>
                <a:latin typeface="Calibri"/>
                <a:ea typeface="Calibri"/>
                <a:cs typeface="Calibri"/>
                <a:sym typeface="Calibri"/>
              </a:rPr>
              <a:t>Washington said we can’t have “national morality” without “religious principles.” Do you agree with him? Explain.</a:t>
            </a: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ct val="100000"/>
              <a:buFont typeface="Calibri"/>
              <a:buAutoNum type="arabicPeriod"/>
            </a:pPr>
            <a:r>
              <a:rPr b="0" i="0" lang="en-US" sz="1200" u="none" cap="none" strike="noStrike">
                <a:solidFill>
                  <a:schemeClr val="dk1"/>
                </a:solidFill>
                <a:latin typeface="Calibri"/>
                <a:ea typeface="Calibri"/>
                <a:cs typeface="Calibri"/>
                <a:sym typeface="Calibri"/>
              </a:rPr>
              <a:t>President Obama argued that people should vote for him because he’d bring “hope and change.” Why might Washington have had a problem with that reason?</a:t>
            </a: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ct val="100000"/>
              <a:buFont typeface="Calibri"/>
              <a:buAutoNum type="arabicPeriod"/>
            </a:pPr>
            <a:r>
              <a:rPr b="0" i="0" lang="en-US" sz="1200" u="none" cap="none" strike="noStrike">
                <a:solidFill>
                  <a:schemeClr val="dk1"/>
                </a:solidFill>
                <a:latin typeface="Calibri"/>
                <a:ea typeface="Calibri"/>
                <a:cs typeface="Calibri"/>
                <a:sym typeface="Calibri"/>
              </a:rPr>
              <a:t>According to Washington why shouldn’t we have permanent alliances and rivalries with foreign countries?</a:t>
            </a: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ct val="100000"/>
              <a:buFont typeface="Calibri"/>
              <a:buAutoNum type="arabicPeriod"/>
            </a:pPr>
            <a:r>
              <a:rPr b="0" i="0" lang="en-US" sz="1200" u="none" cap="none" strike="noStrike">
                <a:solidFill>
                  <a:schemeClr val="dk1"/>
                </a:solidFill>
                <a:latin typeface="Calibri"/>
                <a:ea typeface="Calibri"/>
                <a:cs typeface="Calibri"/>
                <a:sym typeface="Calibri"/>
              </a:rPr>
              <a:t>Washington said that government can only ever be as smart as its people so education is very important. Do you agree with him? Explain</a:t>
            </a: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ct val="100000"/>
              <a:buFont typeface="Calibri"/>
              <a:buAutoNum type="arabicPeriod"/>
            </a:pPr>
            <a:r>
              <a:rPr b="0" i="0" lang="en-US" sz="1200" u="none" cap="none" strike="noStrike">
                <a:solidFill>
                  <a:schemeClr val="dk1"/>
                </a:solidFill>
                <a:latin typeface="Calibri"/>
                <a:ea typeface="Calibri"/>
                <a:cs typeface="Calibri"/>
                <a:sym typeface="Calibri"/>
              </a:rPr>
              <a:t>In America today few people are patriotic, less people attend church than ever, we constantly ask for change, we have multiple permanent alliances and education is frequently undervalued. Do you think the country would better today if we had followed more of Washington’s advice? Explain.</a:t>
            </a: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