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DA31-F53A-4D91-8E3F-43AC98640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B3A4E-B131-4DBB-9044-B3E6125C0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2E7F2-9A33-44BB-B3B4-042B01884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7F9C5-CE72-4F3E-BDFD-7B7C16151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1336-2700-40C6-9444-610B4E4EA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56FB8-0D6F-4F0C-A6EA-EB1E3DD32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C45B0-DE6C-4005-A018-3EA5AF24F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D28BF-4464-4A08-9701-453956F90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A45E-9643-499D-9E96-83037D5C7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88A09-0FD8-47DF-A8DF-2E4469F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B1AF7-9C48-48C7-B881-A9132CA25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385568-B57F-4164-84AE-ED62A38CB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wout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Name__________________ Date________ Period___________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Agricultural Mapping Activity Climate Regions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572000" y="609600"/>
            <a:ext cx="4343400" cy="635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dirty="0"/>
              <a:t>Follow the steps  for identifying information on the map or answer the questions directly paper.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dirty="0"/>
              <a:t>Commercial Agriculture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dirty="0"/>
              <a:t>9. 	Label and Shade in on the map Commercial Ranching. Ranching cattle is found primarily in what climate region _______________. Ranching seems to have two universal geographic features besides climate ___________ and ______________.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dirty="0"/>
              <a:t>10.	________ _________ is type of agriculture seen primary in U.S southeast. Where does the name originate from? _______________________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1"/>
            </a:pPr>
            <a:r>
              <a:rPr lang="en-US" sz="1200" dirty="0"/>
              <a:t>Label and shade in the location of Dairy Farming. Dairy Farming is found primarily in _______________ climate regions.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1"/>
            </a:pPr>
            <a:r>
              <a:rPr lang="en-US" sz="1200" dirty="0"/>
              <a:t>The Midwestern region of the United States is often referred to as the ‘Bread Basket’ of the world, but we have less land devoted than ____________ and __________ to grain farming.  Explain what factors may lead to this difference in production. 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1"/>
            </a:pPr>
            <a:r>
              <a:rPr lang="en-US" sz="1200" dirty="0"/>
              <a:t>Explain how cattle ranching has changed in the United States?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1"/>
            </a:pPr>
            <a:endParaRPr lang="en-US" sz="1200" dirty="0"/>
          </a:p>
          <a:p>
            <a:pPr marL="342900" indent="-342900">
              <a:spcBef>
                <a:spcPct val="50000"/>
              </a:spcBef>
              <a:buFontTx/>
              <a:buAutoNum type="arabicPeriod" startAt="11"/>
            </a:pPr>
            <a:r>
              <a:rPr lang="en-US" sz="1200" dirty="0"/>
              <a:t>What is the difference between winter wheat and spring wheat?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1"/>
            </a:pPr>
            <a:endParaRPr lang="en-US" sz="1200" dirty="0"/>
          </a:p>
          <a:p>
            <a:pPr marL="342900" indent="-342900">
              <a:spcBef>
                <a:spcPct val="50000"/>
              </a:spcBef>
              <a:buFontTx/>
              <a:buAutoNum type="arabicPeriod" startAt="11"/>
            </a:pPr>
            <a:r>
              <a:rPr lang="en-US" sz="1200" dirty="0"/>
              <a:t>The production of _____________ has limited the expansion of agricultural production in some LDC’s and NIC’s.  </a:t>
            </a:r>
            <a:r>
              <a:rPr lang="en-US" sz="1200" smtClean="0"/>
              <a:t>These </a:t>
            </a:r>
            <a:r>
              <a:rPr lang="en-US" sz="1200"/>
              <a:t>products are mostly sold in _________.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-76200" y="568325"/>
            <a:ext cx="44196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dirty="0"/>
              <a:t>Using the maps on pages 352-355 and Ch. 11, answer the following questions or label the information on the map.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dirty="0"/>
              <a:t>Subsistence Agricultural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Label and shade in on the map the location of Shifting Cultivation. Shifting Cultivation is found primarily in ___________ climate regions.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______________ is the practice of seasonal migration of livestock between mountains and lowland pasture areas.  Label and Shade in on the map.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Label and Shade in the agricultural practice that is found at or just below the Equator and above the Tropic of Capricorn.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Intensive subsistence wet rice not dominant areas produce _____________ and ____________, because the climate is too dry for ____________ production. Label and Shade each individually on the map.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_______________________agriculture is predominantly found in the Highlands Climate region.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________________ is the only commercial agriculture found in the tropics.  Identify which areas of the world see this type of commercial agriculture.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Many times subsistence agriculture is presumed to be less harmful to the environment. Explain what geographic factor might lead </a:t>
            </a:r>
            <a:r>
              <a:rPr lang="en-US" sz="1200" dirty="0" smtClean="0"/>
              <a:t>opinions to </a:t>
            </a:r>
            <a:r>
              <a:rPr lang="en-US" sz="1200" dirty="0"/>
              <a:t>lean in that direction.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Identify which form of subsistence farming has the largest affect on the environment and explain why this is the case.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239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School District of Osceola Cnty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granthaj</dc:creator>
  <cp:lastModifiedBy>cgreen4</cp:lastModifiedBy>
  <cp:revision>7</cp:revision>
  <dcterms:created xsi:type="dcterms:W3CDTF">2010-11-04T10:37:02Z</dcterms:created>
  <dcterms:modified xsi:type="dcterms:W3CDTF">2014-03-18T15:36:19Z</dcterms:modified>
</cp:coreProperties>
</file>