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0C5C-44E1-423C-A4F5-6753A13735AF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DE14-0659-4C7A-8F8E-1F6C3CAFD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20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0C5C-44E1-423C-A4F5-6753A13735AF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DE14-0659-4C7A-8F8E-1F6C3CAFD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3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0C5C-44E1-423C-A4F5-6753A13735AF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DE14-0659-4C7A-8F8E-1F6C3CAFD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1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0C5C-44E1-423C-A4F5-6753A13735AF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DE14-0659-4C7A-8F8E-1F6C3CAFD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0C5C-44E1-423C-A4F5-6753A13735AF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DE14-0659-4C7A-8F8E-1F6C3CAFD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6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0C5C-44E1-423C-A4F5-6753A13735AF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DE14-0659-4C7A-8F8E-1F6C3CAFD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0C5C-44E1-423C-A4F5-6753A13735AF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DE14-0659-4C7A-8F8E-1F6C3CAFD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1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0C5C-44E1-423C-A4F5-6753A13735AF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DE14-0659-4C7A-8F8E-1F6C3CAFD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20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0C5C-44E1-423C-A4F5-6753A13735AF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DE14-0659-4C7A-8F8E-1F6C3CAFD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2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0C5C-44E1-423C-A4F5-6753A13735AF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DE14-0659-4C7A-8F8E-1F6C3CAFD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0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0C5C-44E1-423C-A4F5-6753A13735AF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DE14-0659-4C7A-8F8E-1F6C3CAFD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7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D0C5C-44E1-423C-A4F5-6753A13735AF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5DE14-0659-4C7A-8F8E-1F6C3CAFD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2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Historical </a:t>
            </a:r>
            <a:r>
              <a:rPr lang="en-US" sz="4000" smtClean="0"/>
              <a:t>US International </a:t>
            </a:r>
            <a:r>
              <a:rPr lang="en-US" sz="4000" dirty="0" smtClean="0"/>
              <a:t>Immigration Trends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3856" y="762000"/>
            <a:ext cx="8929256" cy="457200"/>
          </a:xfrm>
        </p:spPr>
        <p:txBody>
          <a:bodyPr>
            <a:normAutofit fontScale="92500" lnSpcReduction="10000"/>
          </a:bodyPr>
          <a:lstStyle/>
          <a:p>
            <a:r>
              <a:rPr lang="en-US" sz="1400" dirty="0" smtClean="0"/>
              <a:t>Directions: Create a flow line map from the reading of the major US historical immigration trends. Make a key in the box provided labeled by time periods. Be sure to record from where the immigrants are coming from (region and major countries).</a:t>
            </a: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3810000"/>
            <a:ext cx="1371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Key:</a:t>
            </a:r>
          </a:p>
          <a:p>
            <a:r>
              <a:rPr lang="en-US" sz="1200" dirty="0" smtClean="0"/>
              <a:t>17/18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Centuries</a:t>
            </a:r>
          </a:p>
          <a:p>
            <a:endParaRPr lang="en-US" sz="1200" dirty="0" smtClean="0"/>
          </a:p>
          <a:p>
            <a:r>
              <a:rPr lang="en-US" sz="1200" dirty="0" smtClean="0"/>
              <a:t>1840-50</a:t>
            </a:r>
          </a:p>
          <a:p>
            <a:endParaRPr lang="en-US" sz="1200" dirty="0"/>
          </a:p>
          <a:p>
            <a:r>
              <a:rPr lang="en-US" sz="1200" dirty="0" smtClean="0"/>
              <a:t>1870’s</a:t>
            </a:r>
          </a:p>
          <a:p>
            <a:endParaRPr lang="en-US" sz="1200" dirty="0"/>
          </a:p>
          <a:p>
            <a:r>
              <a:rPr lang="en-US" sz="1200" dirty="0" smtClean="0"/>
              <a:t>1880’s</a:t>
            </a:r>
          </a:p>
          <a:p>
            <a:endParaRPr lang="en-US" sz="1200" dirty="0"/>
          </a:p>
          <a:p>
            <a:r>
              <a:rPr lang="en-US" sz="1200" dirty="0" smtClean="0"/>
              <a:t>1905-14</a:t>
            </a:r>
          </a:p>
          <a:p>
            <a:endParaRPr lang="en-US" sz="1200" dirty="0"/>
          </a:p>
          <a:p>
            <a:r>
              <a:rPr lang="en-US" sz="1200" dirty="0" smtClean="0"/>
              <a:t>Late 20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and Early 21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Century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13237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Migrations between regions of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Irections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581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73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Historical US International Immigration Trends</vt:lpstr>
      <vt:lpstr>Migrations between regions of the 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Historical US Internal Immigration Trends</dc:title>
  <dc:creator>Cory</dc:creator>
  <cp:lastModifiedBy>Cory</cp:lastModifiedBy>
  <cp:revision>5</cp:revision>
  <dcterms:created xsi:type="dcterms:W3CDTF">2014-09-13T16:22:30Z</dcterms:created>
  <dcterms:modified xsi:type="dcterms:W3CDTF">2014-09-13T17:32:29Z</dcterms:modified>
</cp:coreProperties>
</file>