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Lst>
  <p:sldSz cy="9601200" cx="7315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BF405507-5039-490C-9F8F-9FEDC729E3DB}">
  <a:tblStyle styleId="{BF405507-5039-490C-9F8F-9FEDC729E3DB}"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E8ECF4"/>
          </a:solidFill>
        </a:fill>
      </a:tcStyle>
    </a:wholeTbl>
    <a:band1H>
      <a:tcStyle>
        <a:fill>
          <a:solidFill>
            <a:srgbClr val="CFD7E7"/>
          </a:solidFill>
        </a:fill>
      </a:tcStyle>
    </a:band1H>
    <a:band1V>
      <a:tcStyle>
        <a:fill>
          <a:solidFill>
            <a:srgbClr val="CFD7E7"/>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med" w="med" type="none"/>
              <a:tailEnd len="med" w="med" type="none"/>
            </a:ln>
          </a:top>
        </a:tcBdr>
        <a:fill>
          <a:solidFill>
            <a:schemeClr val="accent1"/>
          </a:solidFill>
        </a:fill>
      </a:tcStyle>
    </a:lastRow>
    <a:firstRow>
      <a:tcTxStyle b="on" i="off">
        <a:font>
          <a:latin typeface="Calibri"/>
          <a:ea typeface="Calibri"/>
          <a:cs typeface="Calibri"/>
        </a:font>
        <a:schemeClr val="lt1"/>
      </a:tcTxStyle>
      <a:tcStyle>
        <a:tcBdr>
          <a:bottom>
            <a:ln cap="flat" cmpd="sng" w="38100">
              <a:solidFill>
                <a:schemeClr val="lt1"/>
              </a:solidFill>
              <a:prstDash val="solid"/>
              <a:round/>
              <a:headEnd len="med" w="med" type="none"/>
              <a:tailEnd len="med" w="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548639" y="2982597"/>
            <a:ext cx="6217919" cy="2058035"/>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subTitle"/>
          </p:nvPr>
        </p:nvSpPr>
        <p:spPr>
          <a:xfrm>
            <a:off x="1097279" y="5440680"/>
            <a:ext cx="5120639" cy="2453639"/>
          </a:xfrm>
          <a:prstGeom prst="rect">
            <a:avLst/>
          </a:prstGeom>
          <a:noFill/>
          <a:ln>
            <a:noFill/>
          </a:ln>
        </p:spPr>
        <p:txBody>
          <a:bodyPr anchorCtr="0" anchor="t" bIns="91425" lIns="91425" rIns="91425" tIns="91425"/>
          <a:lstStyle>
            <a:lvl1pPr indent="0" lvl="0" marL="0" marR="0" rtl="0" algn="ctr">
              <a:spcBef>
                <a:spcPts val="680"/>
              </a:spcBef>
              <a:buClr>
                <a:srgbClr val="888888"/>
              </a:buClr>
              <a:buFont typeface="Arial"/>
              <a:buNone/>
              <a:defRPr b="0" i="0" sz="3400" u="none" cap="none" strike="noStrike">
                <a:solidFill>
                  <a:srgbClr val="888888"/>
                </a:solidFill>
                <a:latin typeface="Calibri"/>
                <a:ea typeface="Calibri"/>
                <a:cs typeface="Calibri"/>
                <a:sym typeface="Calibri"/>
              </a:defRPr>
            </a:lvl1pPr>
            <a:lvl2pPr indent="-706" lvl="1" marL="483306" marR="0" rtl="0" algn="ctr">
              <a:spcBef>
                <a:spcPts val="600"/>
              </a:spcBef>
              <a:buClr>
                <a:srgbClr val="888888"/>
              </a:buClr>
              <a:buFont typeface="Arial"/>
              <a:buNone/>
              <a:defRPr b="0" i="0" sz="3000" u="none" cap="none" strike="noStrike">
                <a:solidFill>
                  <a:srgbClr val="888888"/>
                </a:solidFill>
                <a:latin typeface="Calibri"/>
                <a:ea typeface="Calibri"/>
                <a:cs typeface="Calibri"/>
                <a:sym typeface="Calibri"/>
              </a:defRPr>
            </a:lvl2pPr>
            <a:lvl3pPr indent="-1412" lvl="2" marL="966612" marR="0" rtl="0" algn="ctr">
              <a:spcBef>
                <a:spcPts val="500"/>
              </a:spcBef>
              <a:buClr>
                <a:srgbClr val="888888"/>
              </a:buClr>
              <a:buFont typeface="Arial"/>
              <a:buNone/>
              <a:defRPr b="0" i="0" sz="2500" u="none" cap="none" strike="noStrike">
                <a:solidFill>
                  <a:srgbClr val="888888"/>
                </a:solidFill>
                <a:latin typeface="Calibri"/>
                <a:ea typeface="Calibri"/>
                <a:cs typeface="Calibri"/>
                <a:sym typeface="Calibri"/>
              </a:defRPr>
            </a:lvl3pPr>
            <a:lvl4pPr indent="-2117" lvl="3" marL="1449918" marR="0" rtl="0" algn="ctr">
              <a:spcBef>
                <a:spcPts val="420"/>
              </a:spcBef>
              <a:buClr>
                <a:srgbClr val="888888"/>
              </a:buClr>
              <a:buFont typeface="Arial"/>
              <a:buNone/>
              <a:defRPr b="0" i="0" sz="2100" u="none" cap="none" strike="noStrike">
                <a:solidFill>
                  <a:srgbClr val="888888"/>
                </a:solidFill>
                <a:latin typeface="Calibri"/>
                <a:ea typeface="Calibri"/>
                <a:cs typeface="Calibri"/>
                <a:sym typeface="Calibri"/>
              </a:defRPr>
            </a:lvl4pPr>
            <a:lvl5pPr indent="-2824" lvl="4" marL="1933224" marR="0" rtl="0" algn="ctr">
              <a:spcBef>
                <a:spcPts val="420"/>
              </a:spcBef>
              <a:buClr>
                <a:srgbClr val="888888"/>
              </a:buClr>
              <a:buFont typeface="Arial"/>
              <a:buNone/>
              <a:defRPr b="0" i="0" sz="2100" u="none" cap="none" strike="noStrike">
                <a:solidFill>
                  <a:srgbClr val="888888"/>
                </a:solidFill>
                <a:latin typeface="Calibri"/>
                <a:ea typeface="Calibri"/>
                <a:cs typeface="Calibri"/>
                <a:sym typeface="Calibri"/>
              </a:defRPr>
            </a:lvl5pPr>
            <a:lvl6pPr indent="-3530" lvl="5" marL="2416531" marR="0" rtl="0" algn="ctr">
              <a:spcBef>
                <a:spcPts val="420"/>
              </a:spcBef>
              <a:buClr>
                <a:srgbClr val="888888"/>
              </a:buClr>
              <a:buFont typeface="Arial"/>
              <a:buNone/>
              <a:defRPr b="0" i="0" sz="2100" u="none" cap="none" strike="noStrike">
                <a:solidFill>
                  <a:srgbClr val="888888"/>
                </a:solidFill>
                <a:latin typeface="Calibri"/>
                <a:ea typeface="Calibri"/>
                <a:cs typeface="Calibri"/>
                <a:sym typeface="Calibri"/>
              </a:defRPr>
            </a:lvl6pPr>
            <a:lvl7pPr indent="-4236" lvl="6" marL="2899837" marR="0" rtl="0" algn="ctr">
              <a:spcBef>
                <a:spcPts val="420"/>
              </a:spcBef>
              <a:buClr>
                <a:srgbClr val="888888"/>
              </a:buClr>
              <a:buFont typeface="Arial"/>
              <a:buNone/>
              <a:defRPr b="0" i="0" sz="2100" u="none" cap="none" strike="noStrike">
                <a:solidFill>
                  <a:srgbClr val="888888"/>
                </a:solidFill>
                <a:latin typeface="Calibri"/>
                <a:ea typeface="Calibri"/>
                <a:cs typeface="Calibri"/>
                <a:sym typeface="Calibri"/>
              </a:defRPr>
            </a:lvl7pPr>
            <a:lvl8pPr indent="-4943" lvl="7" marL="3383143" marR="0" rtl="0" algn="ctr">
              <a:spcBef>
                <a:spcPts val="420"/>
              </a:spcBef>
              <a:buClr>
                <a:srgbClr val="888888"/>
              </a:buClr>
              <a:buFont typeface="Arial"/>
              <a:buNone/>
              <a:defRPr b="0" i="0" sz="2100" u="none" cap="none" strike="noStrike">
                <a:solidFill>
                  <a:srgbClr val="888888"/>
                </a:solidFill>
                <a:latin typeface="Calibri"/>
                <a:ea typeface="Calibri"/>
                <a:cs typeface="Calibri"/>
                <a:sym typeface="Calibri"/>
              </a:defRPr>
            </a:lvl8pPr>
            <a:lvl9pPr indent="-5648" lvl="8" marL="3866449" marR="0" rtl="0" algn="ctr">
              <a:spcBef>
                <a:spcPts val="420"/>
              </a:spcBef>
              <a:buClr>
                <a:srgbClr val="888888"/>
              </a:buClr>
              <a:buFont typeface="Arial"/>
              <a:buNone/>
              <a:defRPr b="0" i="0" sz="21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b="0" i="0" sz="1300" u="none" cap="none" strike="noStrike">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b="0" i="0" sz="1300" u="none" cap="none" strike="noStrike">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b="0" i="0" lang="en-US" sz="13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365760" y="384492"/>
            <a:ext cx="6583680" cy="16001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489425" y="2116616"/>
            <a:ext cx="6336348" cy="6583680"/>
          </a:xfrm>
          <a:prstGeom prst="rect">
            <a:avLst/>
          </a:prstGeom>
          <a:noFill/>
          <a:ln>
            <a:noFill/>
          </a:ln>
        </p:spPr>
        <p:txBody>
          <a:bodyPr anchorCtr="0" anchor="t" bIns="91425" lIns="91425" rIns="91425" tIns="91425"/>
          <a:lstStyle>
            <a:lvl1pPr indent="-146580" lvl="0" marL="362480" marR="0" rtl="0" algn="l">
              <a:spcBef>
                <a:spcPts val="680"/>
              </a:spcBef>
              <a:buClr>
                <a:schemeClr val="dk1"/>
              </a:buClr>
              <a:buSzPct val="100000"/>
              <a:buFont typeface="Arial"/>
              <a:buChar char="•"/>
              <a:defRPr b="0" i="0" sz="3400" u="none" cap="none" strike="noStrike">
                <a:solidFill>
                  <a:schemeClr val="dk1"/>
                </a:solidFill>
                <a:latin typeface="Calibri"/>
                <a:ea typeface="Calibri"/>
                <a:cs typeface="Calibri"/>
                <a:sym typeface="Calibri"/>
              </a:defRPr>
            </a:lvl1pPr>
            <a:lvl2pPr indent="-112272" lvl="1" marL="785372" marR="0" rtl="0" algn="l">
              <a:spcBef>
                <a:spcPts val="600"/>
              </a:spcBef>
              <a:buClr>
                <a:schemeClr val="dk1"/>
              </a:buClr>
              <a:buSzPct val="100000"/>
              <a:buFont typeface="Arial"/>
              <a:buChar char="–"/>
              <a:defRPr b="0" i="0" sz="3000" u="none" cap="none" strike="noStrike">
                <a:solidFill>
                  <a:schemeClr val="dk1"/>
                </a:solidFill>
                <a:latin typeface="Calibri"/>
                <a:ea typeface="Calibri"/>
                <a:cs typeface="Calibri"/>
                <a:sym typeface="Calibri"/>
              </a:defRPr>
            </a:lvl2pPr>
            <a:lvl3pPr indent="-84315" lvl="2" marL="1208265" marR="0" rtl="0" algn="l">
              <a:spcBef>
                <a:spcPts val="500"/>
              </a:spcBef>
              <a:buClr>
                <a:schemeClr val="dk1"/>
              </a:buClr>
              <a:buSzPct val="100000"/>
              <a:buFont typeface="Arial"/>
              <a:buChar char="•"/>
              <a:defRPr b="0" i="0" sz="2500" u="none" cap="none" strike="noStrike">
                <a:solidFill>
                  <a:schemeClr val="dk1"/>
                </a:solidFill>
                <a:latin typeface="Calibri"/>
                <a:ea typeface="Calibri"/>
                <a:cs typeface="Calibri"/>
                <a:sym typeface="Calibri"/>
              </a:defRPr>
            </a:lvl3pPr>
            <a:lvl4pPr indent="-110420" lvl="3" marL="1691571"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4pPr>
            <a:lvl5pPr indent="-111127" lvl="4" marL="2174878"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5pPr>
            <a:lvl6pPr indent="-111834" lvl="5" marL="2658184"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6pPr>
            <a:lvl7pPr indent="-112540" lvl="6" marL="3141490"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7pPr>
            <a:lvl8pPr indent="-113246" lvl="7" marL="3624796"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8pPr>
            <a:lvl9pPr indent="-113951" lvl="8" marL="4108102"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lang="en-US" sz="13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2030412" y="3657602"/>
            <a:ext cx="8192135" cy="164592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1322387" y="2072642"/>
            <a:ext cx="8192135" cy="4815840"/>
          </a:xfrm>
          <a:prstGeom prst="rect">
            <a:avLst/>
          </a:prstGeom>
          <a:noFill/>
          <a:ln>
            <a:noFill/>
          </a:ln>
        </p:spPr>
        <p:txBody>
          <a:bodyPr anchorCtr="0" anchor="t" bIns="91425" lIns="91425" rIns="91425" tIns="91425"/>
          <a:lstStyle>
            <a:lvl1pPr indent="-146580" lvl="0" marL="362480" marR="0" rtl="0" algn="l">
              <a:spcBef>
                <a:spcPts val="680"/>
              </a:spcBef>
              <a:buClr>
                <a:schemeClr val="dk1"/>
              </a:buClr>
              <a:buSzPct val="100000"/>
              <a:buFont typeface="Arial"/>
              <a:buChar char="•"/>
              <a:defRPr b="0" i="0" sz="3400" u="none" cap="none" strike="noStrike">
                <a:solidFill>
                  <a:schemeClr val="dk1"/>
                </a:solidFill>
                <a:latin typeface="Calibri"/>
                <a:ea typeface="Calibri"/>
                <a:cs typeface="Calibri"/>
                <a:sym typeface="Calibri"/>
              </a:defRPr>
            </a:lvl1pPr>
            <a:lvl2pPr indent="-112272" lvl="1" marL="785372" marR="0" rtl="0" algn="l">
              <a:spcBef>
                <a:spcPts val="600"/>
              </a:spcBef>
              <a:buClr>
                <a:schemeClr val="dk1"/>
              </a:buClr>
              <a:buSzPct val="100000"/>
              <a:buFont typeface="Arial"/>
              <a:buChar char="–"/>
              <a:defRPr b="0" i="0" sz="3000" u="none" cap="none" strike="noStrike">
                <a:solidFill>
                  <a:schemeClr val="dk1"/>
                </a:solidFill>
                <a:latin typeface="Calibri"/>
                <a:ea typeface="Calibri"/>
                <a:cs typeface="Calibri"/>
                <a:sym typeface="Calibri"/>
              </a:defRPr>
            </a:lvl2pPr>
            <a:lvl3pPr indent="-84315" lvl="2" marL="1208265" marR="0" rtl="0" algn="l">
              <a:spcBef>
                <a:spcPts val="500"/>
              </a:spcBef>
              <a:buClr>
                <a:schemeClr val="dk1"/>
              </a:buClr>
              <a:buSzPct val="100000"/>
              <a:buFont typeface="Arial"/>
              <a:buChar char="•"/>
              <a:defRPr b="0" i="0" sz="2500" u="none" cap="none" strike="noStrike">
                <a:solidFill>
                  <a:schemeClr val="dk1"/>
                </a:solidFill>
                <a:latin typeface="Calibri"/>
                <a:ea typeface="Calibri"/>
                <a:cs typeface="Calibri"/>
                <a:sym typeface="Calibri"/>
              </a:defRPr>
            </a:lvl3pPr>
            <a:lvl4pPr indent="-110420" lvl="3" marL="1691571"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4pPr>
            <a:lvl5pPr indent="-111127" lvl="4" marL="2174878"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5pPr>
            <a:lvl6pPr indent="-111834" lvl="5" marL="2658184"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6pPr>
            <a:lvl7pPr indent="-112540" lvl="6" marL="3141490"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7pPr>
            <a:lvl8pPr indent="-113246" lvl="7" marL="3624796"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8pPr>
            <a:lvl9pPr indent="-113951" lvl="8" marL="4108102"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lang="en-US" sz="13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365760" y="384492"/>
            <a:ext cx="6583680" cy="16001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body"/>
          </p:nvPr>
        </p:nvSpPr>
        <p:spPr>
          <a:xfrm>
            <a:off x="365760" y="2240282"/>
            <a:ext cx="6583680" cy="6336348"/>
          </a:xfrm>
          <a:prstGeom prst="rect">
            <a:avLst/>
          </a:prstGeom>
          <a:noFill/>
          <a:ln>
            <a:noFill/>
          </a:ln>
        </p:spPr>
        <p:txBody>
          <a:bodyPr anchorCtr="0" anchor="t" bIns="91425" lIns="91425" rIns="91425" tIns="91425"/>
          <a:lstStyle>
            <a:lvl1pPr indent="-146580" lvl="0" marL="362480" marR="0" rtl="0" algn="l">
              <a:spcBef>
                <a:spcPts val="680"/>
              </a:spcBef>
              <a:buClr>
                <a:schemeClr val="dk1"/>
              </a:buClr>
              <a:buSzPct val="100000"/>
              <a:buFont typeface="Arial"/>
              <a:buChar char="•"/>
              <a:defRPr b="0" i="0" sz="3400" u="none" cap="none" strike="noStrike">
                <a:solidFill>
                  <a:schemeClr val="dk1"/>
                </a:solidFill>
                <a:latin typeface="Calibri"/>
                <a:ea typeface="Calibri"/>
                <a:cs typeface="Calibri"/>
                <a:sym typeface="Calibri"/>
              </a:defRPr>
            </a:lvl1pPr>
            <a:lvl2pPr indent="-112272" lvl="1" marL="785372" marR="0" rtl="0" algn="l">
              <a:spcBef>
                <a:spcPts val="600"/>
              </a:spcBef>
              <a:buClr>
                <a:schemeClr val="dk1"/>
              </a:buClr>
              <a:buSzPct val="100000"/>
              <a:buFont typeface="Arial"/>
              <a:buChar char="–"/>
              <a:defRPr b="0" i="0" sz="3000" u="none" cap="none" strike="noStrike">
                <a:solidFill>
                  <a:schemeClr val="dk1"/>
                </a:solidFill>
                <a:latin typeface="Calibri"/>
                <a:ea typeface="Calibri"/>
                <a:cs typeface="Calibri"/>
                <a:sym typeface="Calibri"/>
              </a:defRPr>
            </a:lvl2pPr>
            <a:lvl3pPr indent="-84315" lvl="2" marL="1208265" marR="0" rtl="0" algn="l">
              <a:spcBef>
                <a:spcPts val="500"/>
              </a:spcBef>
              <a:buClr>
                <a:schemeClr val="dk1"/>
              </a:buClr>
              <a:buSzPct val="100000"/>
              <a:buFont typeface="Arial"/>
              <a:buChar char="•"/>
              <a:defRPr b="0" i="0" sz="2500" u="none" cap="none" strike="noStrike">
                <a:solidFill>
                  <a:schemeClr val="dk1"/>
                </a:solidFill>
                <a:latin typeface="Calibri"/>
                <a:ea typeface="Calibri"/>
                <a:cs typeface="Calibri"/>
                <a:sym typeface="Calibri"/>
              </a:defRPr>
            </a:lvl3pPr>
            <a:lvl4pPr indent="-110420" lvl="3" marL="1691571"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4pPr>
            <a:lvl5pPr indent="-111127" lvl="4" marL="2174878"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5pPr>
            <a:lvl6pPr indent="-111834" lvl="5" marL="2658184"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6pPr>
            <a:lvl7pPr indent="-112540" lvl="6" marL="3141490"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7pPr>
            <a:lvl8pPr indent="-113246" lvl="7" marL="3624796"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8pPr>
            <a:lvl9pPr indent="-113951" lvl="8" marL="4108102"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lang="en-US" sz="13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577850" y="6169660"/>
            <a:ext cx="6217919" cy="1906905"/>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4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577850" y="4069400"/>
            <a:ext cx="6217919" cy="2100261"/>
          </a:xfrm>
          <a:prstGeom prst="rect">
            <a:avLst/>
          </a:prstGeom>
          <a:noFill/>
          <a:ln>
            <a:noFill/>
          </a:ln>
        </p:spPr>
        <p:txBody>
          <a:bodyPr anchorCtr="0" anchor="b" bIns="91425" lIns="91425" rIns="91425" tIns="91425"/>
          <a:lstStyle>
            <a:lvl1pPr indent="0" lvl="0" marL="0" marR="0" rtl="0" algn="l">
              <a:spcBef>
                <a:spcPts val="420"/>
              </a:spcBef>
              <a:buClr>
                <a:srgbClr val="888888"/>
              </a:buClr>
              <a:buFont typeface="Arial"/>
              <a:buNone/>
              <a:defRPr b="0" i="0" sz="2100" u="none" cap="none" strike="noStrike">
                <a:solidFill>
                  <a:srgbClr val="888888"/>
                </a:solidFill>
                <a:latin typeface="Calibri"/>
                <a:ea typeface="Calibri"/>
                <a:cs typeface="Calibri"/>
                <a:sym typeface="Calibri"/>
              </a:defRPr>
            </a:lvl1pPr>
            <a:lvl2pPr indent="-706" lvl="1" marL="483306" marR="0" rtl="0" algn="l">
              <a:spcBef>
                <a:spcPts val="380"/>
              </a:spcBef>
              <a:buClr>
                <a:srgbClr val="888888"/>
              </a:buClr>
              <a:buFont typeface="Arial"/>
              <a:buNone/>
              <a:defRPr b="0" i="0" sz="1900" u="none" cap="none" strike="noStrike">
                <a:solidFill>
                  <a:srgbClr val="888888"/>
                </a:solidFill>
                <a:latin typeface="Calibri"/>
                <a:ea typeface="Calibri"/>
                <a:cs typeface="Calibri"/>
                <a:sym typeface="Calibri"/>
              </a:defRPr>
            </a:lvl2pPr>
            <a:lvl3pPr indent="-1412" lvl="2" marL="966612" marR="0" rtl="0" algn="l">
              <a:spcBef>
                <a:spcPts val="340"/>
              </a:spcBef>
              <a:buClr>
                <a:srgbClr val="888888"/>
              </a:buClr>
              <a:buFont typeface="Arial"/>
              <a:buNone/>
              <a:defRPr b="0" i="0" sz="1700" u="none" cap="none" strike="noStrike">
                <a:solidFill>
                  <a:srgbClr val="888888"/>
                </a:solidFill>
                <a:latin typeface="Calibri"/>
                <a:ea typeface="Calibri"/>
                <a:cs typeface="Calibri"/>
                <a:sym typeface="Calibri"/>
              </a:defRPr>
            </a:lvl3pPr>
            <a:lvl4pPr indent="-2117" lvl="3" marL="1449918" marR="0" rtl="0" algn="l">
              <a:spcBef>
                <a:spcPts val="300"/>
              </a:spcBef>
              <a:buClr>
                <a:srgbClr val="888888"/>
              </a:buClr>
              <a:buFont typeface="Arial"/>
              <a:buNone/>
              <a:defRPr b="0" i="0" sz="1500" u="none" cap="none" strike="noStrike">
                <a:solidFill>
                  <a:srgbClr val="888888"/>
                </a:solidFill>
                <a:latin typeface="Calibri"/>
                <a:ea typeface="Calibri"/>
                <a:cs typeface="Calibri"/>
                <a:sym typeface="Calibri"/>
              </a:defRPr>
            </a:lvl4pPr>
            <a:lvl5pPr indent="-2824" lvl="4" marL="1933224" marR="0" rtl="0" algn="l">
              <a:spcBef>
                <a:spcPts val="300"/>
              </a:spcBef>
              <a:buClr>
                <a:srgbClr val="888888"/>
              </a:buClr>
              <a:buFont typeface="Arial"/>
              <a:buNone/>
              <a:defRPr b="0" i="0" sz="1500" u="none" cap="none" strike="noStrike">
                <a:solidFill>
                  <a:srgbClr val="888888"/>
                </a:solidFill>
                <a:latin typeface="Calibri"/>
                <a:ea typeface="Calibri"/>
                <a:cs typeface="Calibri"/>
                <a:sym typeface="Calibri"/>
              </a:defRPr>
            </a:lvl5pPr>
            <a:lvl6pPr indent="-3530" lvl="5" marL="2416531" marR="0" rtl="0" algn="l">
              <a:spcBef>
                <a:spcPts val="300"/>
              </a:spcBef>
              <a:buClr>
                <a:srgbClr val="888888"/>
              </a:buClr>
              <a:buFont typeface="Arial"/>
              <a:buNone/>
              <a:defRPr b="0" i="0" sz="1500" u="none" cap="none" strike="noStrike">
                <a:solidFill>
                  <a:srgbClr val="888888"/>
                </a:solidFill>
                <a:latin typeface="Calibri"/>
                <a:ea typeface="Calibri"/>
                <a:cs typeface="Calibri"/>
                <a:sym typeface="Calibri"/>
              </a:defRPr>
            </a:lvl6pPr>
            <a:lvl7pPr indent="-4236" lvl="6" marL="2899837" marR="0" rtl="0" algn="l">
              <a:spcBef>
                <a:spcPts val="300"/>
              </a:spcBef>
              <a:buClr>
                <a:srgbClr val="888888"/>
              </a:buClr>
              <a:buFont typeface="Arial"/>
              <a:buNone/>
              <a:defRPr b="0" i="0" sz="1500" u="none" cap="none" strike="noStrike">
                <a:solidFill>
                  <a:srgbClr val="888888"/>
                </a:solidFill>
                <a:latin typeface="Calibri"/>
                <a:ea typeface="Calibri"/>
                <a:cs typeface="Calibri"/>
                <a:sym typeface="Calibri"/>
              </a:defRPr>
            </a:lvl7pPr>
            <a:lvl8pPr indent="-4943" lvl="7" marL="3383143" marR="0" rtl="0" algn="l">
              <a:spcBef>
                <a:spcPts val="300"/>
              </a:spcBef>
              <a:buClr>
                <a:srgbClr val="888888"/>
              </a:buClr>
              <a:buFont typeface="Arial"/>
              <a:buNone/>
              <a:defRPr b="0" i="0" sz="1500" u="none" cap="none" strike="noStrike">
                <a:solidFill>
                  <a:srgbClr val="888888"/>
                </a:solidFill>
                <a:latin typeface="Calibri"/>
                <a:ea typeface="Calibri"/>
                <a:cs typeface="Calibri"/>
                <a:sym typeface="Calibri"/>
              </a:defRPr>
            </a:lvl8pPr>
            <a:lvl9pPr indent="-5648" lvl="8" marL="3866449" marR="0" rtl="0" algn="l">
              <a:spcBef>
                <a:spcPts val="300"/>
              </a:spcBef>
              <a:buClr>
                <a:srgbClr val="888888"/>
              </a:buClr>
              <a:buFont typeface="Arial"/>
              <a:buNone/>
              <a:defRPr b="0" i="0" sz="15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lang="en-US" sz="13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365760" y="384492"/>
            <a:ext cx="6583680" cy="16001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365760" y="2240282"/>
            <a:ext cx="3230879" cy="6336348"/>
          </a:xfrm>
          <a:prstGeom prst="rect">
            <a:avLst/>
          </a:prstGeom>
          <a:noFill/>
          <a:ln>
            <a:noFill/>
          </a:ln>
        </p:spPr>
        <p:txBody>
          <a:bodyPr anchorCtr="0" anchor="t" bIns="91425" lIns="91425" rIns="91425" tIns="91425"/>
          <a:lstStyle>
            <a:lvl1pPr indent="-171980" lvl="0" marL="362480" marR="0" rtl="0" algn="l">
              <a:spcBef>
                <a:spcPts val="600"/>
              </a:spcBef>
              <a:buClr>
                <a:schemeClr val="dk1"/>
              </a:buClr>
              <a:buSzPct val="100000"/>
              <a:buFont typeface="Arial"/>
              <a:buChar char="•"/>
              <a:defRPr b="0" i="0" sz="3000" u="none" cap="none" strike="noStrike">
                <a:solidFill>
                  <a:schemeClr val="dk1"/>
                </a:solidFill>
                <a:latin typeface="Calibri"/>
                <a:ea typeface="Calibri"/>
                <a:cs typeface="Calibri"/>
                <a:sym typeface="Calibri"/>
              </a:defRPr>
            </a:lvl1pPr>
            <a:lvl2pPr indent="-144022" lvl="1" marL="785372" marR="0" rtl="0" algn="l">
              <a:spcBef>
                <a:spcPts val="500"/>
              </a:spcBef>
              <a:buClr>
                <a:schemeClr val="dk1"/>
              </a:buClr>
              <a:buSzPct val="100000"/>
              <a:buFont typeface="Arial"/>
              <a:buChar char="–"/>
              <a:defRPr b="0" i="0" sz="2500" u="none" cap="none" strike="noStrike">
                <a:solidFill>
                  <a:schemeClr val="dk1"/>
                </a:solidFill>
                <a:latin typeface="Calibri"/>
                <a:ea typeface="Calibri"/>
                <a:cs typeface="Calibri"/>
                <a:sym typeface="Calibri"/>
              </a:defRPr>
            </a:lvl2pPr>
            <a:lvl3pPr indent="-109715" lvl="2" marL="1208265"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3pPr>
            <a:lvl4pPr indent="-123120" lvl="3" marL="1691571"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4pPr>
            <a:lvl5pPr indent="-123827" lvl="4" marL="2174878"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5pPr>
            <a:lvl6pPr indent="-124534" lvl="5" marL="2658184"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6pPr>
            <a:lvl7pPr indent="-125240" lvl="6" marL="3141490"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7pPr>
            <a:lvl8pPr indent="-125946" lvl="7" marL="3624796"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8pPr>
            <a:lvl9pPr indent="-126651" lvl="8" marL="4108102"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3718560" y="2240282"/>
            <a:ext cx="3230879" cy="6336348"/>
          </a:xfrm>
          <a:prstGeom prst="rect">
            <a:avLst/>
          </a:prstGeom>
          <a:noFill/>
          <a:ln>
            <a:noFill/>
          </a:ln>
        </p:spPr>
        <p:txBody>
          <a:bodyPr anchorCtr="0" anchor="t" bIns="91425" lIns="91425" rIns="91425" tIns="91425"/>
          <a:lstStyle>
            <a:lvl1pPr indent="-171980" lvl="0" marL="362480" marR="0" rtl="0" algn="l">
              <a:spcBef>
                <a:spcPts val="600"/>
              </a:spcBef>
              <a:buClr>
                <a:schemeClr val="dk1"/>
              </a:buClr>
              <a:buSzPct val="100000"/>
              <a:buFont typeface="Arial"/>
              <a:buChar char="•"/>
              <a:defRPr b="0" i="0" sz="3000" u="none" cap="none" strike="noStrike">
                <a:solidFill>
                  <a:schemeClr val="dk1"/>
                </a:solidFill>
                <a:latin typeface="Calibri"/>
                <a:ea typeface="Calibri"/>
                <a:cs typeface="Calibri"/>
                <a:sym typeface="Calibri"/>
              </a:defRPr>
            </a:lvl1pPr>
            <a:lvl2pPr indent="-144022" lvl="1" marL="785372" marR="0" rtl="0" algn="l">
              <a:spcBef>
                <a:spcPts val="500"/>
              </a:spcBef>
              <a:buClr>
                <a:schemeClr val="dk1"/>
              </a:buClr>
              <a:buSzPct val="100000"/>
              <a:buFont typeface="Arial"/>
              <a:buChar char="–"/>
              <a:defRPr b="0" i="0" sz="2500" u="none" cap="none" strike="noStrike">
                <a:solidFill>
                  <a:schemeClr val="dk1"/>
                </a:solidFill>
                <a:latin typeface="Calibri"/>
                <a:ea typeface="Calibri"/>
                <a:cs typeface="Calibri"/>
                <a:sym typeface="Calibri"/>
              </a:defRPr>
            </a:lvl2pPr>
            <a:lvl3pPr indent="-109715" lvl="2" marL="1208265"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3pPr>
            <a:lvl4pPr indent="-123120" lvl="3" marL="1691571"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4pPr>
            <a:lvl5pPr indent="-123827" lvl="4" marL="2174878"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5pPr>
            <a:lvl6pPr indent="-124534" lvl="5" marL="2658184"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6pPr>
            <a:lvl7pPr indent="-125240" lvl="6" marL="3141490"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7pPr>
            <a:lvl8pPr indent="-125946" lvl="7" marL="3624796"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8pPr>
            <a:lvl9pPr indent="-126651" lvl="8" marL="4108102"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lang="en-US" sz="13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365760" y="384492"/>
            <a:ext cx="6583680" cy="16001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365761" y="2149158"/>
            <a:ext cx="3232149" cy="895667"/>
          </a:xfrm>
          <a:prstGeom prst="rect">
            <a:avLst/>
          </a:prstGeom>
          <a:noFill/>
          <a:ln>
            <a:noFill/>
          </a:ln>
        </p:spPr>
        <p:txBody>
          <a:bodyPr anchorCtr="0" anchor="b" bIns="91425" lIns="91425" rIns="91425" tIns="91425"/>
          <a:lstStyle>
            <a:lvl1pPr indent="0" lvl="0" marL="0" marR="0" rtl="0" algn="l">
              <a:spcBef>
                <a:spcPts val="500"/>
              </a:spcBef>
              <a:buClr>
                <a:schemeClr val="dk1"/>
              </a:buClr>
              <a:buFont typeface="Arial"/>
              <a:buNone/>
              <a:defRPr b="1" i="0" sz="2500" u="none" cap="none" strike="noStrike">
                <a:solidFill>
                  <a:schemeClr val="dk1"/>
                </a:solidFill>
                <a:latin typeface="Calibri"/>
                <a:ea typeface="Calibri"/>
                <a:cs typeface="Calibri"/>
                <a:sym typeface="Calibri"/>
              </a:defRPr>
            </a:lvl1pPr>
            <a:lvl2pPr indent="-706" lvl="1" marL="483306" marR="0" rtl="0" algn="l">
              <a:spcBef>
                <a:spcPts val="420"/>
              </a:spcBef>
              <a:buClr>
                <a:schemeClr val="dk1"/>
              </a:buClr>
              <a:buFont typeface="Arial"/>
              <a:buNone/>
              <a:defRPr b="1" i="0" sz="2100" u="none" cap="none" strike="noStrike">
                <a:solidFill>
                  <a:schemeClr val="dk1"/>
                </a:solidFill>
                <a:latin typeface="Calibri"/>
                <a:ea typeface="Calibri"/>
                <a:cs typeface="Calibri"/>
                <a:sym typeface="Calibri"/>
              </a:defRPr>
            </a:lvl2pPr>
            <a:lvl3pPr indent="-1412" lvl="2" marL="966612" marR="0" rtl="0" algn="l">
              <a:spcBef>
                <a:spcPts val="380"/>
              </a:spcBef>
              <a:buClr>
                <a:schemeClr val="dk1"/>
              </a:buClr>
              <a:buFont typeface="Arial"/>
              <a:buNone/>
              <a:defRPr b="1" i="0" sz="1900" u="none" cap="none" strike="noStrike">
                <a:solidFill>
                  <a:schemeClr val="dk1"/>
                </a:solidFill>
                <a:latin typeface="Calibri"/>
                <a:ea typeface="Calibri"/>
                <a:cs typeface="Calibri"/>
                <a:sym typeface="Calibri"/>
              </a:defRPr>
            </a:lvl3pPr>
            <a:lvl4pPr indent="-2117" lvl="3" marL="1449918"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4pPr>
            <a:lvl5pPr indent="-2824" lvl="4" marL="1933224"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5pPr>
            <a:lvl6pPr indent="-3530" lvl="5" marL="2416531"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6pPr>
            <a:lvl7pPr indent="-4236" lvl="6" marL="2899837"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7pPr>
            <a:lvl8pPr indent="-4943" lvl="7" marL="3383143"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8pPr>
            <a:lvl9pPr indent="-5648" lvl="8" marL="3866449"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365761" y="3044825"/>
            <a:ext cx="3232149" cy="5531802"/>
          </a:xfrm>
          <a:prstGeom prst="rect">
            <a:avLst/>
          </a:prstGeom>
          <a:noFill/>
          <a:ln>
            <a:noFill/>
          </a:ln>
        </p:spPr>
        <p:txBody>
          <a:bodyPr anchorCtr="0" anchor="t" bIns="91425" lIns="91425" rIns="91425" tIns="91425"/>
          <a:lstStyle>
            <a:lvl1pPr indent="-203730" lvl="0" marL="362480" marR="0" rtl="0" algn="l">
              <a:spcBef>
                <a:spcPts val="500"/>
              </a:spcBef>
              <a:buClr>
                <a:schemeClr val="dk1"/>
              </a:buClr>
              <a:buSzPct val="100000"/>
              <a:buFont typeface="Arial"/>
              <a:buChar char="•"/>
              <a:defRPr b="0" i="0" sz="2500" u="none" cap="none" strike="noStrike">
                <a:solidFill>
                  <a:schemeClr val="dk1"/>
                </a:solidFill>
                <a:latin typeface="Calibri"/>
                <a:ea typeface="Calibri"/>
                <a:cs typeface="Calibri"/>
                <a:sym typeface="Calibri"/>
              </a:defRPr>
            </a:lvl1pPr>
            <a:lvl2pPr indent="-169422" lvl="1" marL="785372"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2pPr>
            <a:lvl3pPr indent="-122415" lvl="2" marL="1208265"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3pPr>
            <a:lvl4pPr indent="-135820" lvl="3" marL="1691571"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4pPr>
            <a:lvl5pPr indent="-136527" lvl="4" marL="2174878"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5pPr>
            <a:lvl6pPr indent="-137234" lvl="5" marL="2658184"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6pPr>
            <a:lvl7pPr indent="-137940" lvl="6" marL="3141490"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7pPr>
            <a:lvl8pPr indent="-138646" lvl="7" marL="3624796"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8pPr>
            <a:lvl9pPr indent="-139351" lvl="8" marL="4108102"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3716021" y="2149158"/>
            <a:ext cx="3233420" cy="895667"/>
          </a:xfrm>
          <a:prstGeom prst="rect">
            <a:avLst/>
          </a:prstGeom>
          <a:noFill/>
          <a:ln>
            <a:noFill/>
          </a:ln>
        </p:spPr>
        <p:txBody>
          <a:bodyPr anchorCtr="0" anchor="b" bIns="91425" lIns="91425" rIns="91425" tIns="91425"/>
          <a:lstStyle>
            <a:lvl1pPr indent="0" lvl="0" marL="0" marR="0" rtl="0" algn="l">
              <a:spcBef>
                <a:spcPts val="500"/>
              </a:spcBef>
              <a:buClr>
                <a:schemeClr val="dk1"/>
              </a:buClr>
              <a:buFont typeface="Arial"/>
              <a:buNone/>
              <a:defRPr b="1" i="0" sz="2500" u="none" cap="none" strike="noStrike">
                <a:solidFill>
                  <a:schemeClr val="dk1"/>
                </a:solidFill>
                <a:latin typeface="Calibri"/>
                <a:ea typeface="Calibri"/>
                <a:cs typeface="Calibri"/>
                <a:sym typeface="Calibri"/>
              </a:defRPr>
            </a:lvl1pPr>
            <a:lvl2pPr indent="-706" lvl="1" marL="483306" marR="0" rtl="0" algn="l">
              <a:spcBef>
                <a:spcPts val="420"/>
              </a:spcBef>
              <a:buClr>
                <a:schemeClr val="dk1"/>
              </a:buClr>
              <a:buFont typeface="Arial"/>
              <a:buNone/>
              <a:defRPr b="1" i="0" sz="2100" u="none" cap="none" strike="noStrike">
                <a:solidFill>
                  <a:schemeClr val="dk1"/>
                </a:solidFill>
                <a:latin typeface="Calibri"/>
                <a:ea typeface="Calibri"/>
                <a:cs typeface="Calibri"/>
                <a:sym typeface="Calibri"/>
              </a:defRPr>
            </a:lvl2pPr>
            <a:lvl3pPr indent="-1412" lvl="2" marL="966612" marR="0" rtl="0" algn="l">
              <a:spcBef>
                <a:spcPts val="380"/>
              </a:spcBef>
              <a:buClr>
                <a:schemeClr val="dk1"/>
              </a:buClr>
              <a:buFont typeface="Arial"/>
              <a:buNone/>
              <a:defRPr b="1" i="0" sz="1900" u="none" cap="none" strike="noStrike">
                <a:solidFill>
                  <a:schemeClr val="dk1"/>
                </a:solidFill>
                <a:latin typeface="Calibri"/>
                <a:ea typeface="Calibri"/>
                <a:cs typeface="Calibri"/>
                <a:sym typeface="Calibri"/>
              </a:defRPr>
            </a:lvl3pPr>
            <a:lvl4pPr indent="-2117" lvl="3" marL="1449918"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4pPr>
            <a:lvl5pPr indent="-2824" lvl="4" marL="1933224"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5pPr>
            <a:lvl6pPr indent="-3530" lvl="5" marL="2416531"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6pPr>
            <a:lvl7pPr indent="-4236" lvl="6" marL="2899837"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7pPr>
            <a:lvl8pPr indent="-4943" lvl="7" marL="3383143"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8pPr>
            <a:lvl9pPr indent="-5648" lvl="8" marL="3866449" marR="0" rtl="0" algn="l">
              <a:spcBef>
                <a:spcPts val="340"/>
              </a:spcBef>
              <a:buClr>
                <a:schemeClr val="dk1"/>
              </a:buClr>
              <a:buFont typeface="Arial"/>
              <a:buNone/>
              <a:defRPr b="1" i="0" sz="17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3716021" y="3044825"/>
            <a:ext cx="3233420" cy="5531802"/>
          </a:xfrm>
          <a:prstGeom prst="rect">
            <a:avLst/>
          </a:prstGeom>
          <a:noFill/>
          <a:ln>
            <a:noFill/>
          </a:ln>
        </p:spPr>
        <p:txBody>
          <a:bodyPr anchorCtr="0" anchor="t" bIns="91425" lIns="91425" rIns="91425" tIns="91425"/>
          <a:lstStyle>
            <a:lvl1pPr indent="-203730" lvl="0" marL="362480" marR="0" rtl="0" algn="l">
              <a:spcBef>
                <a:spcPts val="500"/>
              </a:spcBef>
              <a:buClr>
                <a:schemeClr val="dk1"/>
              </a:buClr>
              <a:buSzPct val="100000"/>
              <a:buFont typeface="Arial"/>
              <a:buChar char="•"/>
              <a:defRPr b="0" i="0" sz="2500" u="none" cap="none" strike="noStrike">
                <a:solidFill>
                  <a:schemeClr val="dk1"/>
                </a:solidFill>
                <a:latin typeface="Calibri"/>
                <a:ea typeface="Calibri"/>
                <a:cs typeface="Calibri"/>
                <a:sym typeface="Calibri"/>
              </a:defRPr>
            </a:lvl1pPr>
            <a:lvl2pPr indent="-169422" lvl="1" marL="785372"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2pPr>
            <a:lvl3pPr indent="-122415" lvl="2" marL="1208265" marR="0" rtl="0" algn="l">
              <a:spcBef>
                <a:spcPts val="380"/>
              </a:spcBef>
              <a:buClr>
                <a:schemeClr val="dk1"/>
              </a:buClr>
              <a:buSzPct val="100000"/>
              <a:buFont typeface="Arial"/>
              <a:buChar char="•"/>
              <a:defRPr b="0" i="0" sz="1900" u="none" cap="none" strike="noStrike">
                <a:solidFill>
                  <a:schemeClr val="dk1"/>
                </a:solidFill>
                <a:latin typeface="Calibri"/>
                <a:ea typeface="Calibri"/>
                <a:cs typeface="Calibri"/>
                <a:sym typeface="Calibri"/>
              </a:defRPr>
            </a:lvl3pPr>
            <a:lvl4pPr indent="-135820" lvl="3" marL="1691571"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4pPr>
            <a:lvl5pPr indent="-136527" lvl="4" marL="2174878"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5pPr>
            <a:lvl6pPr indent="-137234" lvl="5" marL="2658184"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6pPr>
            <a:lvl7pPr indent="-137940" lvl="6" marL="3141490"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7pPr>
            <a:lvl8pPr indent="-138646" lvl="7" marL="3624796"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8pPr>
            <a:lvl9pPr indent="-139351" lvl="8" marL="4108102" marR="0" rtl="0" algn="l">
              <a:spcBef>
                <a:spcPts val="340"/>
              </a:spcBef>
              <a:buClr>
                <a:schemeClr val="dk1"/>
              </a:buClr>
              <a:buSzPct val="100000"/>
              <a:buFont typeface="Arial"/>
              <a:buChar char="•"/>
              <a:defRPr b="0" i="0" sz="17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lang="en-US" sz="13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365760" y="384492"/>
            <a:ext cx="6583680" cy="16001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lang="en-US" sz="13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lang="en-US" sz="13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365760" y="382269"/>
            <a:ext cx="2406651" cy="162686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2860040" y="382270"/>
            <a:ext cx="4089401" cy="8194358"/>
          </a:xfrm>
          <a:prstGeom prst="rect">
            <a:avLst/>
          </a:prstGeom>
          <a:noFill/>
          <a:ln>
            <a:noFill/>
          </a:ln>
        </p:spPr>
        <p:txBody>
          <a:bodyPr anchorCtr="0" anchor="t" bIns="91425" lIns="91425" rIns="91425" tIns="91425"/>
          <a:lstStyle>
            <a:lvl1pPr indent="-146580" lvl="0" marL="362480" marR="0" rtl="0" algn="l">
              <a:spcBef>
                <a:spcPts val="680"/>
              </a:spcBef>
              <a:buClr>
                <a:schemeClr val="dk1"/>
              </a:buClr>
              <a:buSzPct val="100000"/>
              <a:buFont typeface="Arial"/>
              <a:buChar char="•"/>
              <a:defRPr b="0" i="0" sz="3400" u="none" cap="none" strike="noStrike">
                <a:solidFill>
                  <a:schemeClr val="dk1"/>
                </a:solidFill>
                <a:latin typeface="Calibri"/>
                <a:ea typeface="Calibri"/>
                <a:cs typeface="Calibri"/>
                <a:sym typeface="Calibri"/>
              </a:defRPr>
            </a:lvl1pPr>
            <a:lvl2pPr indent="-112272" lvl="1" marL="785372" marR="0" rtl="0" algn="l">
              <a:spcBef>
                <a:spcPts val="600"/>
              </a:spcBef>
              <a:buClr>
                <a:schemeClr val="dk1"/>
              </a:buClr>
              <a:buSzPct val="100000"/>
              <a:buFont typeface="Arial"/>
              <a:buChar char="–"/>
              <a:defRPr b="0" i="0" sz="3000" u="none" cap="none" strike="noStrike">
                <a:solidFill>
                  <a:schemeClr val="dk1"/>
                </a:solidFill>
                <a:latin typeface="Calibri"/>
                <a:ea typeface="Calibri"/>
                <a:cs typeface="Calibri"/>
                <a:sym typeface="Calibri"/>
              </a:defRPr>
            </a:lvl2pPr>
            <a:lvl3pPr indent="-84315" lvl="2" marL="1208265" marR="0" rtl="0" algn="l">
              <a:spcBef>
                <a:spcPts val="500"/>
              </a:spcBef>
              <a:buClr>
                <a:schemeClr val="dk1"/>
              </a:buClr>
              <a:buSzPct val="100000"/>
              <a:buFont typeface="Arial"/>
              <a:buChar char="•"/>
              <a:defRPr b="0" i="0" sz="2500" u="none" cap="none" strike="noStrike">
                <a:solidFill>
                  <a:schemeClr val="dk1"/>
                </a:solidFill>
                <a:latin typeface="Calibri"/>
                <a:ea typeface="Calibri"/>
                <a:cs typeface="Calibri"/>
                <a:sym typeface="Calibri"/>
              </a:defRPr>
            </a:lvl3pPr>
            <a:lvl4pPr indent="-110420" lvl="3" marL="1691571"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4pPr>
            <a:lvl5pPr indent="-111127" lvl="4" marL="2174878"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5pPr>
            <a:lvl6pPr indent="-111834" lvl="5" marL="2658184"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6pPr>
            <a:lvl7pPr indent="-112540" lvl="6" marL="3141490"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7pPr>
            <a:lvl8pPr indent="-113246" lvl="7" marL="3624796"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8pPr>
            <a:lvl9pPr indent="-113951" lvl="8" marL="4108102"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365760" y="2009141"/>
            <a:ext cx="2406651" cy="6567488"/>
          </a:xfrm>
          <a:prstGeom prst="rect">
            <a:avLst/>
          </a:prstGeom>
          <a:noFill/>
          <a:ln>
            <a:noFill/>
          </a:ln>
        </p:spPr>
        <p:txBody>
          <a:bodyPr anchorCtr="0" anchor="t" bIns="91425" lIns="91425" rIns="91425" tIns="91425"/>
          <a:lstStyle>
            <a:lvl1pPr indent="0" lvl="0" marL="0" marR="0" rtl="0" algn="l">
              <a:spcBef>
                <a:spcPts val="300"/>
              </a:spcBef>
              <a:buClr>
                <a:schemeClr val="dk1"/>
              </a:buClr>
              <a:buFont typeface="Arial"/>
              <a:buNone/>
              <a:defRPr b="0" i="0" sz="1500" u="none" cap="none" strike="noStrike">
                <a:solidFill>
                  <a:schemeClr val="dk1"/>
                </a:solidFill>
                <a:latin typeface="Calibri"/>
                <a:ea typeface="Calibri"/>
                <a:cs typeface="Calibri"/>
                <a:sym typeface="Calibri"/>
              </a:defRPr>
            </a:lvl1pPr>
            <a:lvl2pPr indent="-706" lvl="1" marL="483306" marR="0" rtl="0" algn="l">
              <a:spcBef>
                <a:spcPts val="260"/>
              </a:spcBef>
              <a:buClr>
                <a:schemeClr val="dk1"/>
              </a:buClr>
              <a:buFont typeface="Arial"/>
              <a:buNone/>
              <a:defRPr b="0" i="0" sz="1300" u="none" cap="none" strike="noStrike">
                <a:solidFill>
                  <a:schemeClr val="dk1"/>
                </a:solidFill>
                <a:latin typeface="Calibri"/>
                <a:ea typeface="Calibri"/>
                <a:cs typeface="Calibri"/>
                <a:sym typeface="Calibri"/>
              </a:defRPr>
            </a:lvl2pPr>
            <a:lvl3pPr indent="-1412" lvl="2" marL="966612" marR="0" rtl="0" algn="l">
              <a:spcBef>
                <a:spcPts val="220"/>
              </a:spcBef>
              <a:buClr>
                <a:schemeClr val="dk1"/>
              </a:buClr>
              <a:buFont typeface="Arial"/>
              <a:buNone/>
              <a:defRPr b="0" i="0" sz="1100" u="none" cap="none" strike="noStrike">
                <a:solidFill>
                  <a:schemeClr val="dk1"/>
                </a:solidFill>
                <a:latin typeface="Calibri"/>
                <a:ea typeface="Calibri"/>
                <a:cs typeface="Calibri"/>
                <a:sym typeface="Calibri"/>
              </a:defRPr>
            </a:lvl3pPr>
            <a:lvl4pPr indent="-2117" lvl="3" marL="1449918"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4pPr>
            <a:lvl5pPr indent="-2824" lvl="4" marL="1933224"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5pPr>
            <a:lvl6pPr indent="-3530" lvl="5" marL="2416531"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6pPr>
            <a:lvl7pPr indent="-4236" lvl="6" marL="2899837"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7pPr>
            <a:lvl8pPr indent="-4943" lvl="7" marL="3383143"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8pPr>
            <a:lvl9pPr indent="-5648" lvl="8" marL="3866449"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lang="en-US" sz="13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1433829" y="6720839"/>
            <a:ext cx="4389119" cy="793433"/>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1433829" y="857884"/>
            <a:ext cx="4389119" cy="5760720"/>
          </a:xfrm>
          <a:prstGeom prst="rect">
            <a:avLst/>
          </a:prstGeom>
          <a:noFill/>
          <a:ln>
            <a:noFill/>
          </a:ln>
        </p:spPr>
        <p:txBody>
          <a:bodyPr anchorCtr="0" anchor="t" bIns="91425" lIns="91425" rIns="91425" tIns="91425"/>
          <a:lstStyle>
            <a:lvl1pPr indent="0" lvl="0" marL="0" marR="0" rtl="0" algn="l">
              <a:spcBef>
                <a:spcPts val="680"/>
              </a:spcBef>
              <a:buClr>
                <a:schemeClr val="dk1"/>
              </a:buClr>
              <a:buFont typeface="Arial"/>
              <a:buNone/>
              <a:defRPr b="0" i="0" sz="3400" u="none" cap="none" strike="noStrike">
                <a:solidFill>
                  <a:schemeClr val="dk1"/>
                </a:solidFill>
                <a:latin typeface="Calibri"/>
                <a:ea typeface="Calibri"/>
                <a:cs typeface="Calibri"/>
                <a:sym typeface="Calibri"/>
              </a:defRPr>
            </a:lvl1pPr>
            <a:lvl2pPr indent="-706" lvl="1" marL="483306" marR="0" rtl="0" algn="l">
              <a:spcBef>
                <a:spcPts val="600"/>
              </a:spcBef>
              <a:buClr>
                <a:schemeClr val="dk1"/>
              </a:buClr>
              <a:buFont typeface="Arial"/>
              <a:buNone/>
              <a:defRPr b="0" i="0" sz="3000" u="none" cap="none" strike="noStrike">
                <a:solidFill>
                  <a:schemeClr val="dk1"/>
                </a:solidFill>
                <a:latin typeface="Calibri"/>
                <a:ea typeface="Calibri"/>
                <a:cs typeface="Calibri"/>
                <a:sym typeface="Calibri"/>
              </a:defRPr>
            </a:lvl2pPr>
            <a:lvl3pPr indent="-1412" lvl="2" marL="966612" marR="0" rtl="0" algn="l">
              <a:spcBef>
                <a:spcPts val="500"/>
              </a:spcBef>
              <a:buClr>
                <a:schemeClr val="dk1"/>
              </a:buClr>
              <a:buFont typeface="Arial"/>
              <a:buNone/>
              <a:defRPr b="0" i="0" sz="2500" u="none" cap="none" strike="noStrike">
                <a:solidFill>
                  <a:schemeClr val="dk1"/>
                </a:solidFill>
                <a:latin typeface="Calibri"/>
                <a:ea typeface="Calibri"/>
                <a:cs typeface="Calibri"/>
                <a:sym typeface="Calibri"/>
              </a:defRPr>
            </a:lvl3pPr>
            <a:lvl4pPr indent="-2117" lvl="3" marL="1449918" marR="0" rtl="0" algn="l">
              <a:spcBef>
                <a:spcPts val="420"/>
              </a:spcBef>
              <a:buClr>
                <a:schemeClr val="dk1"/>
              </a:buClr>
              <a:buFont typeface="Arial"/>
              <a:buNone/>
              <a:defRPr b="0" i="0" sz="2100" u="none" cap="none" strike="noStrike">
                <a:solidFill>
                  <a:schemeClr val="dk1"/>
                </a:solidFill>
                <a:latin typeface="Calibri"/>
                <a:ea typeface="Calibri"/>
                <a:cs typeface="Calibri"/>
                <a:sym typeface="Calibri"/>
              </a:defRPr>
            </a:lvl4pPr>
            <a:lvl5pPr indent="-2824" lvl="4" marL="1933224" marR="0" rtl="0" algn="l">
              <a:spcBef>
                <a:spcPts val="420"/>
              </a:spcBef>
              <a:buClr>
                <a:schemeClr val="dk1"/>
              </a:buClr>
              <a:buFont typeface="Arial"/>
              <a:buNone/>
              <a:defRPr b="0" i="0" sz="2100" u="none" cap="none" strike="noStrike">
                <a:solidFill>
                  <a:schemeClr val="dk1"/>
                </a:solidFill>
                <a:latin typeface="Calibri"/>
                <a:ea typeface="Calibri"/>
                <a:cs typeface="Calibri"/>
                <a:sym typeface="Calibri"/>
              </a:defRPr>
            </a:lvl5pPr>
            <a:lvl6pPr indent="-3530" lvl="5" marL="2416531" marR="0" rtl="0" algn="l">
              <a:spcBef>
                <a:spcPts val="420"/>
              </a:spcBef>
              <a:buClr>
                <a:schemeClr val="dk1"/>
              </a:buClr>
              <a:buFont typeface="Arial"/>
              <a:buNone/>
              <a:defRPr b="0" i="0" sz="2100" u="none" cap="none" strike="noStrike">
                <a:solidFill>
                  <a:schemeClr val="dk1"/>
                </a:solidFill>
                <a:latin typeface="Calibri"/>
                <a:ea typeface="Calibri"/>
                <a:cs typeface="Calibri"/>
                <a:sym typeface="Calibri"/>
              </a:defRPr>
            </a:lvl6pPr>
            <a:lvl7pPr indent="-4236" lvl="6" marL="2899837" marR="0" rtl="0" algn="l">
              <a:spcBef>
                <a:spcPts val="420"/>
              </a:spcBef>
              <a:buClr>
                <a:schemeClr val="dk1"/>
              </a:buClr>
              <a:buFont typeface="Arial"/>
              <a:buNone/>
              <a:defRPr b="0" i="0" sz="2100" u="none" cap="none" strike="noStrike">
                <a:solidFill>
                  <a:schemeClr val="dk1"/>
                </a:solidFill>
                <a:latin typeface="Calibri"/>
                <a:ea typeface="Calibri"/>
                <a:cs typeface="Calibri"/>
                <a:sym typeface="Calibri"/>
              </a:defRPr>
            </a:lvl7pPr>
            <a:lvl8pPr indent="-4943" lvl="7" marL="3383143" marR="0" rtl="0" algn="l">
              <a:spcBef>
                <a:spcPts val="420"/>
              </a:spcBef>
              <a:buClr>
                <a:schemeClr val="dk1"/>
              </a:buClr>
              <a:buFont typeface="Arial"/>
              <a:buNone/>
              <a:defRPr b="0" i="0" sz="2100" u="none" cap="none" strike="noStrike">
                <a:solidFill>
                  <a:schemeClr val="dk1"/>
                </a:solidFill>
                <a:latin typeface="Calibri"/>
                <a:ea typeface="Calibri"/>
                <a:cs typeface="Calibri"/>
                <a:sym typeface="Calibri"/>
              </a:defRPr>
            </a:lvl8pPr>
            <a:lvl9pPr indent="-5648" lvl="8" marL="3866449" marR="0" rtl="0" algn="l">
              <a:spcBef>
                <a:spcPts val="420"/>
              </a:spcBef>
              <a:buClr>
                <a:schemeClr val="dk1"/>
              </a:buClr>
              <a:buFont typeface="Arial"/>
              <a:buNone/>
              <a:defRPr b="0" i="0" sz="21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1433829" y="7514274"/>
            <a:ext cx="4389119" cy="1126806"/>
          </a:xfrm>
          <a:prstGeom prst="rect">
            <a:avLst/>
          </a:prstGeom>
          <a:noFill/>
          <a:ln>
            <a:noFill/>
          </a:ln>
        </p:spPr>
        <p:txBody>
          <a:bodyPr anchorCtr="0" anchor="t" bIns="91425" lIns="91425" rIns="91425" tIns="91425"/>
          <a:lstStyle>
            <a:lvl1pPr indent="0" lvl="0" marL="0" marR="0" rtl="0" algn="l">
              <a:spcBef>
                <a:spcPts val="300"/>
              </a:spcBef>
              <a:buClr>
                <a:schemeClr val="dk1"/>
              </a:buClr>
              <a:buFont typeface="Arial"/>
              <a:buNone/>
              <a:defRPr b="0" i="0" sz="1500" u="none" cap="none" strike="noStrike">
                <a:solidFill>
                  <a:schemeClr val="dk1"/>
                </a:solidFill>
                <a:latin typeface="Calibri"/>
                <a:ea typeface="Calibri"/>
                <a:cs typeface="Calibri"/>
                <a:sym typeface="Calibri"/>
              </a:defRPr>
            </a:lvl1pPr>
            <a:lvl2pPr indent="-706" lvl="1" marL="483306" marR="0" rtl="0" algn="l">
              <a:spcBef>
                <a:spcPts val="260"/>
              </a:spcBef>
              <a:buClr>
                <a:schemeClr val="dk1"/>
              </a:buClr>
              <a:buFont typeface="Arial"/>
              <a:buNone/>
              <a:defRPr b="0" i="0" sz="1300" u="none" cap="none" strike="noStrike">
                <a:solidFill>
                  <a:schemeClr val="dk1"/>
                </a:solidFill>
                <a:latin typeface="Calibri"/>
                <a:ea typeface="Calibri"/>
                <a:cs typeface="Calibri"/>
                <a:sym typeface="Calibri"/>
              </a:defRPr>
            </a:lvl2pPr>
            <a:lvl3pPr indent="-1412" lvl="2" marL="966612" marR="0" rtl="0" algn="l">
              <a:spcBef>
                <a:spcPts val="220"/>
              </a:spcBef>
              <a:buClr>
                <a:schemeClr val="dk1"/>
              </a:buClr>
              <a:buFont typeface="Arial"/>
              <a:buNone/>
              <a:defRPr b="0" i="0" sz="1100" u="none" cap="none" strike="noStrike">
                <a:solidFill>
                  <a:schemeClr val="dk1"/>
                </a:solidFill>
                <a:latin typeface="Calibri"/>
                <a:ea typeface="Calibri"/>
                <a:cs typeface="Calibri"/>
                <a:sym typeface="Calibri"/>
              </a:defRPr>
            </a:lvl3pPr>
            <a:lvl4pPr indent="-2117" lvl="3" marL="1449918"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4pPr>
            <a:lvl5pPr indent="-2824" lvl="4" marL="1933224"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5pPr>
            <a:lvl6pPr indent="-3530" lvl="5" marL="2416531"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6pPr>
            <a:lvl7pPr indent="-4236" lvl="6" marL="2899837"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7pPr>
            <a:lvl8pPr indent="-4943" lvl="7" marL="3383143"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8pPr>
            <a:lvl9pPr indent="-5648" lvl="8" marL="3866449"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sz="1300">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lang="en-US" sz="13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65760" y="384492"/>
            <a:ext cx="6583680" cy="16001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365760" y="2240282"/>
            <a:ext cx="6583680" cy="6336348"/>
          </a:xfrm>
          <a:prstGeom prst="rect">
            <a:avLst/>
          </a:prstGeom>
          <a:noFill/>
          <a:ln>
            <a:noFill/>
          </a:ln>
        </p:spPr>
        <p:txBody>
          <a:bodyPr anchorCtr="0" anchor="t" bIns="91425" lIns="91425" rIns="91425" tIns="91425"/>
          <a:lstStyle>
            <a:lvl1pPr indent="-146580" lvl="0" marL="362480" marR="0" rtl="0" algn="l">
              <a:spcBef>
                <a:spcPts val="680"/>
              </a:spcBef>
              <a:buClr>
                <a:schemeClr val="dk1"/>
              </a:buClr>
              <a:buSzPct val="100000"/>
              <a:buFont typeface="Arial"/>
              <a:buChar char="•"/>
              <a:defRPr b="0" i="0" sz="3400" u="none" cap="none" strike="noStrike">
                <a:solidFill>
                  <a:schemeClr val="dk1"/>
                </a:solidFill>
                <a:latin typeface="Calibri"/>
                <a:ea typeface="Calibri"/>
                <a:cs typeface="Calibri"/>
                <a:sym typeface="Calibri"/>
              </a:defRPr>
            </a:lvl1pPr>
            <a:lvl2pPr indent="-112272" lvl="1" marL="785372" marR="0" rtl="0" algn="l">
              <a:spcBef>
                <a:spcPts val="600"/>
              </a:spcBef>
              <a:buClr>
                <a:schemeClr val="dk1"/>
              </a:buClr>
              <a:buSzPct val="100000"/>
              <a:buFont typeface="Arial"/>
              <a:buChar char="–"/>
              <a:defRPr b="0" i="0" sz="3000" u="none" cap="none" strike="noStrike">
                <a:solidFill>
                  <a:schemeClr val="dk1"/>
                </a:solidFill>
                <a:latin typeface="Calibri"/>
                <a:ea typeface="Calibri"/>
                <a:cs typeface="Calibri"/>
                <a:sym typeface="Calibri"/>
              </a:defRPr>
            </a:lvl2pPr>
            <a:lvl3pPr indent="-84315" lvl="2" marL="1208265" marR="0" rtl="0" algn="l">
              <a:spcBef>
                <a:spcPts val="500"/>
              </a:spcBef>
              <a:buClr>
                <a:schemeClr val="dk1"/>
              </a:buClr>
              <a:buSzPct val="100000"/>
              <a:buFont typeface="Arial"/>
              <a:buChar char="•"/>
              <a:defRPr b="0" i="0" sz="2500" u="none" cap="none" strike="noStrike">
                <a:solidFill>
                  <a:schemeClr val="dk1"/>
                </a:solidFill>
                <a:latin typeface="Calibri"/>
                <a:ea typeface="Calibri"/>
                <a:cs typeface="Calibri"/>
                <a:sym typeface="Calibri"/>
              </a:defRPr>
            </a:lvl3pPr>
            <a:lvl4pPr indent="-110420" lvl="3" marL="1691571"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4pPr>
            <a:lvl5pPr indent="-111127" lvl="4" marL="2174878"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5pPr>
            <a:lvl6pPr indent="-111834" lvl="5" marL="2658184"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6pPr>
            <a:lvl7pPr indent="-112540" lvl="6" marL="3141490"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7pPr>
            <a:lvl8pPr indent="-113246" lvl="7" marL="3624796"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8pPr>
            <a:lvl9pPr indent="-113951" lvl="8" marL="4108102" marR="0" rtl="0" algn="l">
              <a:spcBef>
                <a:spcPts val="42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365760" y="8898890"/>
            <a:ext cx="1706880" cy="511174"/>
          </a:xfrm>
          <a:prstGeom prst="rect">
            <a:avLst/>
          </a:prstGeom>
          <a:noFill/>
          <a:ln>
            <a:noFill/>
          </a:ln>
        </p:spPr>
        <p:txBody>
          <a:bodyPr anchorCtr="0" anchor="ctr" bIns="91425" lIns="91425" rIns="91425" tIns="91425"/>
          <a:lstStyle>
            <a:lvl1pPr indent="0" lvl="0" marL="0" marR="0" rtl="0" algn="l">
              <a:spcBef>
                <a:spcPts val="0"/>
              </a:spcBef>
              <a:buNone/>
              <a:defRPr b="0" i="0" sz="1300" u="none" cap="none" strike="noStrike">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2499359" y="8898890"/>
            <a:ext cx="2316479" cy="511174"/>
          </a:xfrm>
          <a:prstGeom prst="rect">
            <a:avLst/>
          </a:prstGeom>
          <a:noFill/>
          <a:ln>
            <a:noFill/>
          </a:ln>
        </p:spPr>
        <p:txBody>
          <a:bodyPr anchorCtr="0" anchor="ctr" bIns="91425" lIns="91425" rIns="91425" tIns="91425"/>
          <a:lstStyle>
            <a:lvl1pPr indent="0" lvl="0" marL="0" marR="0" rtl="0" algn="ctr">
              <a:spcBef>
                <a:spcPts val="0"/>
              </a:spcBef>
              <a:buNone/>
              <a:defRPr b="0" i="0" sz="1300" u="none" cap="none" strike="noStrike">
                <a:solidFill>
                  <a:srgbClr val="888888"/>
                </a:solidFill>
                <a:latin typeface="Calibri"/>
                <a:ea typeface="Calibri"/>
                <a:cs typeface="Calibri"/>
                <a:sym typeface="Calibri"/>
              </a:defRPr>
            </a:lvl1pPr>
            <a:lvl2pPr indent="-706" lvl="1" marL="483306" marR="0" rtl="0" algn="l">
              <a:spcBef>
                <a:spcPts val="0"/>
              </a:spcBef>
              <a:buNone/>
              <a:defRPr b="0" i="0" sz="1900" u="none" cap="none" strike="noStrike">
                <a:solidFill>
                  <a:schemeClr val="dk1"/>
                </a:solidFill>
                <a:latin typeface="Calibri"/>
                <a:ea typeface="Calibri"/>
                <a:cs typeface="Calibri"/>
                <a:sym typeface="Calibri"/>
              </a:defRPr>
            </a:lvl2pPr>
            <a:lvl3pPr indent="-1412" lvl="2" marL="966612" marR="0" rtl="0" algn="l">
              <a:spcBef>
                <a:spcPts val="0"/>
              </a:spcBef>
              <a:buNone/>
              <a:defRPr b="0" i="0" sz="1900" u="none" cap="none" strike="noStrike">
                <a:solidFill>
                  <a:schemeClr val="dk1"/>
                </a:solidFill>
                <a:latin typeface="Calibri"/>
                <a:ea typeface="Calibri"/>
                <a:cs typeface="Calibri"/>
                <a:sym typeface="Calibri"/>
              </a:defRPr>
            </a:lvl3pPr>
            <a:lvl4pPr indent="-2117" lvl="3" marL="1449918" marR="0" rtl="0" algn="l">
              <a:spcBef>
                <a:spcPts val="0"/>
              </a:spcBef>
              <a:buNone/>
              <a:defRPr b="0" i="0" sz="1900" u="none" cap="none" strike="noStrike">
                <a:solidFill>
                  <a:schemeClr val="dk1"/>
                </a:solidFill>
                <a:latin typeface="Calibri"/>
                <a:ea typeface="Calibri"/>
                <a:cs typeface="Calibri"/>
                <a:sym typeface="Calibri"/>
              </a:defRPr>
            </a:lvl4pPr>
            <a:lvl5pPr indent="-2824" lvl="4" marL="1933224" marR="0" rtl="0" algn="l">
              <a:spcBef>
                <a:spcPts val="0"/>
              </a:spcBef>
              <a:buNone/>
              <a:defRPr b="0" i="0" sz="1900" u="none" cap="none" strike="noStrike">
                <a:solidFill>
                  <a:schemeClr val="dk1"/>
                </a:solidFill>
                <a:latin typeface="Calibri"/>
                <a:ea typeface="Calibri"/>
                <a:cs typeface="Calibri"/>
                <a:sym typeface="Calibri"/>
              </a:defRPr>
            </a:lvl5pPr>
            <a:lvl6pPr indent="-3530" lvl="5" marL="2416531" marR="0" rtl="0" algn="l">
              <a:spcBef>
                <a:spcPts val="0"/>
              </a:spcBef>
              <a:buNone/>
              <a:defRPr b="0" i="0" sz="1900" u="none" cap="none" strike="noStrike">
                <a:solidFill>
                  <a:schemeClr val="dk1"/>
                </a:solidFill>
                <a:latin typeface="Calibri"/>
                <a:ea typeface="Calibri"/>
                <a:cs typeface="Calibri"/>
                <a:sym typeface="Calibri"/>
              </a:defRPr>
            </a:lvl6pPr>
            <a:lvl7pPr indent="-4236" lvl="6" marL="2899837" marR="0" rtl="0" algn="l">
              <a:spcBef>
                <a:spcPts val="0"/>
              </a:spcBef>
              <a:buNone/>
              <a:defRPr b="0" i="0" sz="1900" u="none" cap="none" strike="noStrike">
                <a:solidFill>
                  <a:schemeClr val="dk1"/>
                </a:solidFill>
                <a:latin typeface="Calibri"/>
                <a:ea typeface="Calibri"/>
                <a:cs typeface="Calibri"/>
                <a:sym typeface="Calibri"/>
              </a:defRPr>
            </a:lvl7pPr>
            <a:lvl8pPr indent="-4943" lvl="7" marL="3383143" marR="0" rtl="0" algn="l">
              <a:spcBef>
                <a:spcPts val="0"/>
              </a:spcBef>
              <a:buNone/>
              <a:defRPr b="0" i="0" sz="1900" u="none" cap="none" strike="noStrike">
                <a:solidFill>
                  <a:schemeClr val="dk1"/>
                </a:solidFill>
                <a:latin typeface="Calibri"/>
                <a:ea typeface="Calibri"/>
                <a:cs typeface="Calibri"/>
                <a:sym typeface="Calibri"/>
              </a:defRPr>
            </a:lvl8pPr>
            <a:lvl9pPr indent="-5648" lvl="8" marL="3866449" marR="0" rtl="0" algn="l">
              <a:spcBef>
                <a:spcPts val="0"/>
              </a:spcBef>
              <a:buNone/>
              <a:defRPr b="0" i="0" sz="19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5242560" y="8898890"/>
            <a:ext cx="1706880" cy="511174"/>
          </a:xfrm>
          <a:prstGeom prst="rect">
            <a:avLst/>
          </a:prstGeom>
          <a:noFill/>
          <a:ln>
            <a:noFill/>
          </a:ln>
        </p:spPr>
        <p:txBody>
          <a:bodyPr anchorCtr="0" anchor="ctr" bIns="48325" lIns="96650" rIns="96650" tIns="48325">
            <a:noAutofit/>
          </a:bodyPr>
          <a:lstStyle/>
          <a:p>
            <a:pPr indent="0" lvl="0" marL="0" marR="0" rtl="0" algn="r">
              <a:spcBef>
                <a:spcPts val="0"/>
              </a:spcBef>
              <a:buSzPct val="25000"/>
              <a:buNone/>
            </a:pPr>
            <a:fld id="{00000000-1234-1234-1234-123412341234}" type="slidenum">
              <a:rPr b="0" i="0" lang="en-US" sz="13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ctrTitle"/>
          </p:nvPr>
        </p:nvSpPr>
        <p:spPr>
          <a:xfrm>
            <a:off x="533400" y="-228600"/>
            <a:ext cx="6217919" cy="990599"/>
          </a:xfrm>
          <a:prstGeom prst="rect">
            <a:avLst/>
          </a:prstGeom>
          <a:noFill/>
          <a:ln>
            <a:noFill/>
          </a:ln>
        </p:spPr>
        <p:txBody>
          <a:bodyPr anchorCtr="0" anchor="ctr" bIns="48325" lIns="96650" rIns="96650" tIns="48325">
            <a:noAutofit/>
          </a:bodyPr>
          <a:lstStyle/>
          <a:p>
            <a:pPr indent="0" lvl="0" marL="0" marR="0" rtl="0" algn="ctr">
              <a:spcBef>
                <a:spcPts val="0"/>
              </a:spcBef>
              <a:buClr>
                <a:schemeClr val="dk1"/>
              </a:buClr>
              <a:buSzPct val="25000"/>
              <a:buFont typeface="Arial"/>
              <a:buNone/>
            </a:pPr>
            <a:r>
              <a:rPr b="1" i="0" lang="en-US" sz="2400" u="none" cap="none" strike="noStrike">
                <a:solidFill>
                  <a:schemeClr val="dk1"/>
                </a:solidFill>
                <a:latin typeface="Arial"/>
                <a:ea typeface="Arial"/>
                <a:cs typeface="Arial"/>
                <a:sym typeface="Arial"/>
              </a:rPr>
              <a:t>Industrialization</a:t>
            </a:r>
          </a:p>
        </p:txBody>
      </p:sp>
      <p:graphicFrame>
        <p:nvGraphicFramePr>
          <p:cNvPr id="85" name="Shape 85"/>
          <p:cNvGraphicFramePr/>
          <p:nvPr/>
        </p:nvGraphicFramePr>
        <p:xfrm>
          <a:off x="28575" y="990600"/>
          <a:ext cx="3000000" cy="3000000"/>
        </p:xfrm>
        <a:graphic>
          <a:graphicData uri="http://schemas.openxmlformats.org/drawingml/2006/table">
            <a:tbl>
              <a:tblPr bandRow="1" firstRow="1">
                <a:noFill/>
                <a:tableStyleId>{BF405507-5039-490C-9F8F-9FEDC729E3DB}</a:tableStyleId>
              </a:tblPr>
              <a:tblGrid>
                <a:gridCol w="299550"/>
                <a:gridCol w="1348275"/>
                <a:gridCol w="2971800"/>
                <a:gridCol w="2619375"/>
              </a:tblGrid>
              <a:tr h="457200">
                <a:tc>
                  <a:txBody>
                    <a:bodyPr>
                      <a:noAutofit/>
                    </a:bodyPr>
                    <a:lstStyle/>
                    <a:p>
                      <a:pPr indent="0" lvl="0" marL="0" marR="0" rtl="0" algn="l">
                        <a:spcBef>
                          <a:spcPts val="0"/>
                        </a:spcBef>
                        <a:buSzPct val="25000"/>
                        <a:buNone/>
                      </a:pPr>
                      <a:r>
                        <a:t/>
                      </a:r>
                      <a:endParaRPr sz="1100">
                        <a:solidFill>
                          <a:schemeClr val="dk1"/>
                        </a:solidFil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ct val="25000"/>
                        <a:buFont typeface="Calibri"/>
                        <a:buNone/>
                      </a:pPr>
                      <a:r>
                        <a:rPr b="0" lang="en-US" sz="1000">
                          <a:solidFill>
                            <a:schemeClr val="dk1"/>
                          </a:solidFill>
                        </a:rPr>
                        <a:t># of Functional Whirlygigs Produced:</a:t>
                      </a:r>
                    </a:p>
                    <a:p>
                      <a:pPr indent="0" lvl="0" marL="0" marR="0" rtl="0" algn="ctr">
                        <a:lnSpc>
                          <a:spcPct val="100000"/>
                        </a:lnSpc>
                        <a:spcBef>
                          <a:spcPts val="0"/>
                        </a:spcBef>
                        <a:spcAft>
                          <a:spcPts val="0"/>
                        </a:spcAft>
                        <a:buClr>
                          <a:schemeClr val="dk1"/>
                        </a:buClr>
                        <a:buSzPct val="25000"/>
                        <a:buFont typeface="Calibri"/>
                        <a:buNone/>
                      </a:pPr>
                      <a:r>
                        <a:rPr b="0" lang="en-US" sz="1000">
                          <a:solidFill>
                            <a:schemeClr val="dk1"/>
                          </a:solidFill>
                        </a:rPr>
                        <a:t> (If in a group, remember to divide!)</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spcBef>
                          <a:spcPts val="0"/>
                        </a:spcBef>
                        <a:buSzPct val="25000"/>
                        <a:buNone/>
                      </a:pPr>
                      <a:r>
                        <a:rPr lang="en-US" sz="1100">
                          <a:solidFill>
                            <a:schemeClr val="dk1"/>
                          </a:solidFill>
                        </a:rPr>
                        <a:t>Describe</a:t>
                      </a:r>
                      <a:r>
                        <a:rPr lang="en-US" sz="1100">
                          <a:solidFill>
                            <a:schemeClr val="dk1"/>
                          </a:solidFill>
                        </a:rPr>
                        <a:t> your feelings while using this method of production.</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spcBef>
                          <a:spcPts val="0"/>
                        </a:spcBef>
                        <a:buSzPct val="25000"/>
                        <a:buNone/>
                      </a:pPr>
                      <a:r>
                        <a:rPr lang="en-US" sz="1100">
                          <a:solidFill>
                            <a:schemeClr val="dk1"/>
                          </a:solidFill>
                        </a:rPr>
                        <a:t>How could this type of production be improved?</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669300">
                <a:tc>
                  <a:txBody>
                    <a:bodyPr>
                      <a:noAutofit/>
                    </a:bodyPr>
                    <a:lstStyle/>
                    <a:p>
                      <a:pPr indent="0" lvl="0" marL="0" marR="0" rtl="0" algn="l">
                        <a:spcBef>
                          <a:spcPts val="0"/>
                        </a:spcBef>
                        <a:buSzPct val="25000"/>
                        <a:buNone/>
                      </a:pPr>
                      <a:r>
                        <a:t/>
                      </a:r>
                      <a:endParaRPr sz="1100">
                        <a:solidFill>
                          <a:schemeClr val="dk1"/>
                        </a:solidFill>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669300">
                <a:tc>
                  <a:txBody>
                    <a:bodyPr>
                      <a:noAutofit/>
                    </a:bodyPr>
                    <a:lstStyle/>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669300">
                <a:tc>
                  <a:txBody>
                    <a:bodyPr>
                      <a:noAutofit/>
                    </a:bodyPr>
                    <a:lstStyle/>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669300">
                <a:tc>
                  <a:txBody>
                    <a:bodyPr>
                      <a:noAutofit/>
                    </a:bodyPr>
                    <a:lstStyle/>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100"/>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bl>
          </a:graphicData>
        </a:graphic>
      </p:graphicFrame>
      <p:sp>
        <p:nvSpPr>
          <p:cNvPr id="86" name="Shape 86"/>
          <p:cNvSpPr txBox="1"/>
          <p:nvPr/>
        </p:nvSpPr>
        <p:spPr>
          <a:xfrm rot="-5400000">
            <a:off x="-179288" y="2017810"/>
            <a:ext cx="685799" cy="307777"/>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400" u="none" cap="none" strike="noStrike">
                <a:solidFill>
                  <a:schemeClr val="dk1"/>
                </a:solidFill>
                <a:latin typeface="Calibri"/>
                <a:ea typeface="Calibri"/>
                <a:cs typeface="Calibri"/>
                <a:sym typeface="Calibri"/>
              </a:rPr>
              <a:t>D.I.Y.</a:t>
            </a:r>
          </a:p>
        </p:txBody>
      </p:sp>
      <p:sp>
        <p:nvSpPr>
          <p:cNvPr id="87" name="Shape 87"/>
          <p:cNvSpPr txBox="1"/>
          <p:nvPr/>
        </p:nvSpPr>
        <p:spPr>
          <a:xfrm rot="-5400000">
            <a:off x="-160238" y="3114645"/>
            <a:ext cx="685799" cy="40010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lang="en-US" sz="1000">
                <a:solidFill>
                  <a:schemeClr val="dk1"/>
                </a:solidFill>
                <a:latin typeface="Calibri"/>
                <a:ea typeface="Calibri"/>
                <a:cs typeface="Calibri"/>
                <a:sym typeface="Calibri"/>
              </a:rPr>
              <a:t>Cottage Industry</a:t>
            </a:r>
          </a:p>
        </p:txBody>
      </p:sp>
      <p:sp>
        <p:nvSpPr>
          <p:cNvPr id="88" name="Shape 88"/>
          <p:cNvSpPr txBox="1"/>
          <p:nvPr/>
        </p:nvSpPr>
        <p:spPr>
          <a:xfrm rot="-5400000">
            <a:off x="-165057" y="4254542"/>
            <a:ext cx="685799" cy="253916"/>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1050">
                <a:solidFill>
                  <a:schemeClr val="dk1"/>
                </a:solidFill>
                <a:latin typeface="Calibri"/>
                <a:ea typeface="Calibri"/>
                <a:cs typeface="Calibri"/>
                <a:sym typeface="Calibri"/>
              </a:rPr>
              <a:t>Factories</a:t>
            </a:r>
          </a:p>
        </p:txBody>
      </p:sp>
      <p:sp>
        <p:nvSpPr>
          <p:cNvPr id="89" name="Shape 89"/>
          <p:cNvSpPr txBox="1"/>
          <p:nvPr/>
        </p:nvSpPr>
        <p:spPr>
          <a:xfrm rot="-5400000">
            <a:off x="-168714" y="5248245"/>
            <a:ext cx="685799" cy="40010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lang="en-US" sz="1000">
                <a:solidFill>
                  <a:schemeClr val="dk1"/>
                </a:solidFill>
                <a:latin typeface="Calibri"/>
                <a:ea typeface="Calibri"/>
                <a:cs typeface="Calibri"/>
                <a:sym typeface="Calibri"/>
              </a:rPr>
              <a:t>Lowell System</a:t>
            </a:r>
          </a:p>
        </p:txBody>
      </p:sp>
      <p:sp>
        <p:nvSpPr>
          <p:cNvPr id="90" name="Shape 90"/>
          <p:cNvSpPr txBox="1"/>
          <p:nvPr/>
        </p:nvSpPr>
        <p:spPr>
          <a:xfrm>
            <a:off x="76284" y="406400"/>
            <a:ext cx="7111915" cy="600163"/>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1100">
                <a:solidFill>
                  <a:schemeClr val="dk1"/>
                </a:solidFill>
                <a:latin typeface="Calibri"/>
                <a:ea typeface="Calibri"/>
                <a:cs typeface="Calibri"/>
                <a:sym typeface="Calibri"/>
              </a:rPr>
              <a:t>New inventions led to entirely new methods of production in the North. Factories sprang up, largely to refine raw cotton picked by slaves in the South, increasing production greatly. Today you will experience different methods of production to determine which was most effective.</a:t>
            </a:r>
          </a:p>
        </p:txBody>
      </p:sp>
      <p:sp>
        <p:nvSpPr>
          <p:cNvPr id="91" name="Shape 91"/>
          <p:cNvSpPr txBox="1"/>
          <p:nvPr/>
        </p:nvSpPr>
        <p:spPr>
          <a:xfrm>
            <a:off x="0" y="6096000"/>
            <a:ext cx="7162799" cy="2970044"/>
          </a:xfrm>
          <a:prstGeom prst="rect">
            <a:avLst/>
          </a:prstGeom>
          <a:noFill/>
          <a:ln>
            <a:noFill/>
          </a:ln>
        </p:spPr>
        <p:txBody>
          <a:bodyPr anchorCtr="0" anchor="t" bIns="45700" lIns="91425" rIns="91425" tIns="45700">
            <a:noAutofit/>
          </a:bodyPr>
          <a:lstStyle/>
          <a:p>
            <a:pPr indent="-457200" lvl="0" marL="457200" marR="0" rtl="0" algn="l">
              <a:spcBef>
                <a:spcPts val="0"/>
              </a:spcBef>
              <a:buClr>
                <a:schemeClr val="dk1"/>
              </a:buClr>
              <a:buSzPct val="100000"/>
              <a:buFont typeface="Calibri"/>
              <a:buAutoNum type="arabicPeriod"/>
            </a:pPr>
            <a:r>
              <a:rPr lang="en-US" sz="1100">
                <a:solidFill>
                  <a:schemeClr val="dk1"/>
                </a:solidFill>
                <a:latin typeface="Calibri"/>
                <a:ea typeface="Calibri"/>
                <a:cs typeface="Calibri"/>
                <a:sym typeface="Calibri"/>
              </a:rPr>
              <a:t>Which of the four methods required the most natural skill from the workers? Explain.</a:t>
            </a:r>
          </a:p>
          <a:p>
            <a:pPr indent="-457200" lvl="0" marL="457200" marR="0" rtl="0" algn="l">
              <a:spcBef>
                <a:spcPts val="0"/>
              </a:spcBef>
              <a:buClr>
                <a:schemeClr val="dk1"/>
              </a:buClr>
              <a:buFont typeface="Calibri"/>
              <a:buNone/>
            </a:pPr>
            <a:r>
              <a:t/>
            </a:r>
            <a:endParaRPr sz="1100">
              <a:solidFill>
                <a:schemeClr val="dk1"/>
              </a:solidFill>
              <a:latin typeface="Calibri"/>
              <a:ea typeface="Calibri"/>
              <a:cs typeface="Calibri"/>
              <a:sym typeface="Calibri"/>
            </a:endParaRPr>
          </a:p>
          <a:p>
            <a:pPr indent="-457200" lvl="0" marL="457200" marR="0" rtl="0" algn="l">
              <a:spcBef>
                <a:spcPts val="0"/>
              </a:spcBef>
              <a:buClr>
                <a:schemeClr val="dk1"/>
              </a:buClr>
              <a:buFont typeface="Calibri"/>
              <a:buNone/>
            </a:pPr>
            <a:r>
              <a:t/>
            </a:r>
            <a:endParaRPr sz="1100">
              <a:solidFill>
                <a:schemeClr val="dk1"/>
              </a:solidFill>
              <a:latin typeface="Calibri"/>
              <a:ea typeface="Calibri"/>
              <a:cs typeface="Calibri"/>
              <a:sym typeface="Calibri"/>
            </a:endParaRPr>
          </a:p>
          <a:p>
            <a:pPr indent="-457200" lvl="0" marL="457200" marR="0" rtl="0" algn="l">
              <a:spcBef>
                <a:spcPts val="0"/>
              </a:spcBef>
              <a:buClr>
                <a:schemeClr val="dk1"/>
              </a:buClr>
              <a:buFont typeface="Calibri"/>
              <a:buNone/>
            </a:pPr>
            <a:r>
              <a:t/>
            </a:r>
            <a:endParaRPr sz="1100">
              <a:solidFill>
                <a:schemeClr val="dk1"/>
              </a:solidFill>
              <a:latin typeface="Calibri"/>
              <a:ea typeface="Calibri"/>
              <a:cs typeface="Calibri"/>
              <a:sym typeface="Calibri"/>
            </a:endParaRPr>
          </a:p>
          <a:p>
            <a:pPr indent="-457200" lvl="0" marL="457200" marR="0" rtl="0" algn="l">
              <a:spcBef>
                <a:spcPts val="0"/>
              </a:spcBef>
              <a:buClr>
                <a:schemeClr val="dk1"/>
              </a:buClr>
              <a:buFont typeface="Calibri"/>
              <a:buNone/>
            </a:pPr>
            <a:r>
              <a:t/>
            </a:r>
            <a:endParaRPr sz="1100">
              <a:solidFill>
                <a:schemeClr val="dk1"/>
              </a:solidFill>
              <a:latin typeface="Calibri"/>
              <a:ea typeface="Calibri"/>
              <a:cs typeface="Calibri"/>
              <a:sym typeface="Calibri"/>
            </a:endParaRPr>
          </a:p>
          <a:p>
            <a:pPr indent="-457200" lvl="0" marL="457200" marR="0" rtl="0" algn="l">
              <a:spcBef>
                <a:spcPts val="0"/>
              </a:spcBef>
              <a:buClr>
                <a:schemeClr val="dk1"/>
              </a:buClr>
              <a:buFont typeface="Calibri"/>
              <a:buNone/>
            </a:pPr>
            <a:r>
              <a:t/>
            </a:r>
            <a:endParaRPr sz="1100">
              <a:solidFill>
                <a:schemeClr val="dk1"/>
              </a:solidFill>
              <a:latin typeface="Calibri"/>
              <a:ea typeface="Calibri"/>
              <a:cs typeface="Calibri"/>
              <a:sym typeface="Calibri"/>
            </a:endParaRPr>
          </a:p>
          <a:p>
            <a:pPr indent="-457200" lvl="0" marL="457200" marR="0" rtl="0" algn="l">
              <a:spcBef>
                <a:spcPts val="0"/>
              </a:spcBef>
              <a:buClr>
                <a:schemeClr val="dk1"/>
              </a:buClr>
              <a:buSzPct val="100000"/>
              <a:buFont typeface="Calibri"/>
              <a:buAutoNum type="arabicPeriod"/>
            </a:pPr>
            <a:r>
              <a:rPr lang="en-US" sz="1100">
                <a:solidFill>
                  <a:schemeClr val="dk1"/>
                </a:solidFill>
                <a:latin typeface="Calibri"/>
                <a:ea typeface="Calibri"/>
                <a:cs typeface="Calibri"/>
                <a:sym typeface="Calibri"/>
              </a:rPr>
              <a:t>If you were a business owner which of the methods would you use? Explain.</a:t>
            </a:r>
          </a:p>
          <a:p>
            <a:pPr indent="-457200" lvl="0" marL="457200" marR="0" rtl="0" algn="l">
              <a:spcBef>
                <a:spcPts val="0"/>
              </a:spcBef>
              <a:buClr>
                <a:schemeClr val="dk1"/>
              </a:buClr>
              <a:buFont typeface="Calibri"/>
              <a:buNone/>
            </a:pPr>
            <a:r>
              <a:t/>
            </a:r>
            <a:endParaRPr sz="1100">
              <a:solidFill>
                <a:schemeClr val="dk1"/>
              </a:solidFill>
              <a:latin typeface="Calibri"/>
              <a:ea typeface="Calibri"/>
              <a:cs typeface="Calibri"/>
              <a:sym typeface="Calibri"/>
            </a:endParaRPr>
          </a:p>
          <a:p>
            <a:pPr indent="-457200" lvl="0" marL="457200" marR="0" rtl="0" algn="l">
              <a:spcBef>
                <a:spcPts val="0"/>
              </a:spcBef>
              <a:buClr>
                <a:schemeClr val="dk1"/>
              </a:buClr>
              <a:buFont typeface="Calibri"/>
              <a:buNone/>
            </a:pPr>
            <a:r>
              <a:t/>
            </a:r>
            <a:endParaRPr sz="1100">
              <a:solidFill>
                <a:schemeClr val="dk1"/>
              </a:solidFill>
              <a:latin typeface="Calibri"/>
              <a:ea typeface="Calibri"/>
              <a:cs typeface="Calibri"/>
              <a:sym typeface="Calibri"/>
            </a:endParaRPr>
          </a:p>
          <a:p>
            <a:pPr indent="-457200" lvl="0" marL="457200" marR="0" rtl="0" algn="l">
              <a:spcBef>
                <a:spcPts val="0"/>
              </a:spcBef>
              <a:buClr>
                <a:schemeClr val="dk1"/>
              </a:buClr>
              <a:buFont typeface="Calibri"/>
              <a:buNone/>
            </a:pPr>
            <a:r>
              <a:t/>
            </a:r>
            <a:endParaRPr sz="1100">
              <a:solidFill>
                <a:schemeClr val="dk1"/>
              </a:solidFill>
              <a:latin typeface="Calibri"/>
              <a:ea typeface="Calibri"/>
              <a:cs typeface="Calibri"/>
              <a:sym typeface="Calibri"/>
            </a:endParaRPr>
          </a:p>
          <a:p>
            <a:pPr indent="-457200" lvl="0" marL="457200" marR="0" rtl="0" algn="l">
              <a:spcBef>
                <a:spcPts val="0"/>
              </a:spcBef>
              <a:buClr>
                <a:schemeClr val="dk1"/>
              </a:buClr>
              <a:buFont typeface="Calibri"/>
              <a:buNone/>
            </a:pPr>
            <a:r>
              <a:t/>
            </a:r>
            <a:endParaRPr sz="1100">
              <a:solidFill>
                <a:schemeClr val="dk1"/>
              </a:solidFill>
              <a:latin typeface="Calibri"/>
              <a:ea typeface="Calibri"/>
              <a:cs typeface="Calibri"/>
              <a:sym typeface="Calibri"/>
            </a:endParaRPr>
          </a:p>
          <a:p>
            <a:pPr indent="-457200" lvl="0" marL="457200" marR="0" rtl="0" algn="l">
              <a:spcBef>
                <a:spcPts val="0"/>
              </a:spcBef>
              <a:buClr>
                <a:schemeClr val="dk1"/>
              </a:buClr>
              <a:buFont typeface="Calibri"/>
              <a:buNone/>
            </a:pPr>
            <a:r>
              <a:t/>
            </a:r>
            <a:endParaRPr sz="1100">
              <a:solidFill>
                <a:schemeClr val="dk1"/>
              </a:solidFill>
              <a:latin typeface="Calibri"/>
              <a:ea typeface="Calibri"/>
              <a:cs typeface="Calibri"/>
              <a:sym typeface="Calibri"/>
            </a:endParaRPr>
          </a:p>
          <a:p>
            <a:pPr indent="-457200" lvl="0" marL="457200" marR="0" rtl="0" algn="l">
              <a:spcBef>
                <a:spcPts val="0"/>
              </a:spcBef>
              <a:buClr>
                <a:schemeClr val="dk1"/>
              </a:buClr>
              <a:buSzPct val="100000"/>
              <a:buFont typeface="Calibri"/>
              <a:buAutoNum type="arabicPeriod"/>
            </a:pPr>
            <a:r>
              <a:rPr lang="en-US" sz="1100">
                <a:solidFill>
                  <a:schemeClr val="dk1"/>
                </a:solidFill>
                <a:latin typeface="Calibri"/>
                <a:ea typeface="Calibri"/>
                <a:cs typeface="Calibri"/>
                <a:sym typeface="Calibri"/>
              </a:rPr>
              <a:t>Explain what the following quote reveals about life in the Lowell System. </a:t>
            </a:r>
          </a:p>
          <a:p>
            <a:pPr indent="0" lvl="0" marL="0" marR="0" rtl="0" algn="l">
              <a:spcBef>
                <a:spcPts val="0"/>
              </a:spcBef>
              <a:buSzPct val="25000"/>
              <a:buNone/>
            </a:pPr>
            <a:r>
              <a:rPr lang="en-US" sz="1100">
                <a:solidFill>
                  <a:schemeClr val="dk1"/>
                </a:solidFill>
                <a:latin typeface="Calibri"/>
                <a:ea typeface="Calibri"/>
                <a:cs typeface="Calibri"/>
                <a:sym typeface="Calibri"/>
              </a:rPr>
              <a:t>	“</a:t>
            </a:r>
            <a:r>
              <a:rPr i="1" lang="en-US" sz="1100">
                <a:solidFill>
                  <a:schemeClr val="dk1"/>
                </a:solidFill>
                <a:latin typeface="Calibri"/>
                <a:ea typeface="Calibri"/>
                <a:cs typeface="Calibri"/>
                <a:sym typeface="Calibri"/>
              </a:rPr>
              <a:t>Up before day, at the clang of the bell—and out of the mill by the clang of the</a:t>
            </a:r>
          </a:p>
          <a:p>
            <a:pPr indent="0" lvl="0" marL="0" marR="0" rtl="0" algn="l">
              <a:spcBef>
                <a:spcPts val="0"/>
              </a:spcBef>
              <a:buSzPct val="25000"/>
              <a:buNone/>
            </a:pPr>
            <a:r>
              <a:rPr i="1" lang="en-US" sz="1100">
                <a:solidFill>
                  <a:schemeClr val="dk1"/>
                </a:solidFill>
                <a:latin typeface="Calibri"/>
                <a:ea typeface="Calibri"/>
                <a:cs typeface="Calibri"/>
                <a:sym typeface="Calibri"/>
              </a:rPr>
              <a:t>	bell—into the mill, and at work, in obedience to that ding-dong of a bell—just as though we</a:t>
            </a:r>
          </a:p>
          <a:p>
            <a:pPr indent="0" lvl="0" marL="0" marR="0" rtl="0" algn="l">
              <a:spcBef>
                <a:spcPts val="0"/>
              </a:spcBef>
              <a:buSzPct val="25000"/>
              <a:buNone/>
            </a:pPr>
            <a:r>
              <a:rPr i="1" lang="en-US" sz="1100">
                <a:solidFill>
                  <a:schemeClr val="dk1"/>
                </a:solidFill>
                <a:latin typeface="Calibri"/>
                <a:ea typeface="Calibri"/>
                <a:cs typeface="Calibri"/>
                <a:sym typeface="Calibri"/>
              </a:rPr>
              <a:t>	were so many living machines."</a:t>
            </a:r>
          </a:p>
          <a:p>
            <a:pPr indent="-457200" lvl="0" marL="457200" marR="0" rtl="0" algn="l">
              <a:spcBef>
                <a:spcPts val="0"/>
              </a:spcBef>
              <a:buClr>
                <a:schemeClr val="dk1"/>
              </a:buClr>
              <a:buFont typeface="Calibri"/>
              <a:buNone/>
            </a:pPr>
            <a:r>
              <a:t/>
            </a:r>
            <a:endParaRPr sz="11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