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5DBF-9AB1-4528-BF34-E3B86945DA7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D779-2795-44BD-8926-0539C865B0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0.tqn.com/d/geography/1/0/1/L/eur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-106036"/>
            <a:ext cx="5867400" cy="4082438"/>
          </a:xfrm>
          <a:prstGeom prst="rect">
            <a:avLst/>
          </a:prstGeom>
          <a:noFill/>
        </p:spPr>
      </p:pic>
      <p:pic>
        <p:nvPicPr>
          <p:cNvPr id="1028" name="Picture 4" descr="http://www.theodora.com/maps/new6/african_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505324"/>
            <a:ext cx="4286250" cy="4705351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Q7sEy8eR-lXDCPGrh4QGtVt8oPJ2nDrntw91yeFmgISUnjU5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50" y="4114800"/>
            <a:ext cx="2419350" cy="1885950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TFZcibkZJ5v3dk4r2zLGPai_whucObCt8bd8P877-yhx80FzC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00400"/>
            <a:ext cx="2057400" cy="3102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jgrantham</dc:creator>
  <cp:lastModifiedBy>jgrantham</cp:lastModifiedBy>
  <cp:revision>1</cp:revision>
  <dcterms:created xsi:type="dcterms:W3CDTF">2012-09-17T18:59:26Z</dcterms:created>
  <dcterms:modified xsi:type="dcterms:W3CDTF">2012-09-17T19:04:45Z</dcterms:modified>
</cp:coreProperties>
</file>